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362" r:id="rId6"/>
    <p:sldId id="363" r:id="rId7"/>
    <p:sldId id="364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1" r:id="rId28"/>
    <p:sldId id="342" r:id="rId29"/>
    <p:sldId id="343" r:id="rId30"/>
    <p:sldId id="353" r:id="rId31"/>
    <p:sldId id="371" r:id="rId32"/>
    <p:sldId id="367" r:id="rId33"/>
    <p:sldId id="368" r:id="rId34"/>
    <p:sldId id="369" r:id="rId35"/>
    <p:sldId id="370" r:id="rId36"/>
    <p:sldId id="320" r:id="rId37"/>
    <p:sldId id="372" r:id="rId38"/>
    <p:sldId id="272" r:id="rId39"/>
    <p:sldId id="27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281" r:id="rId49"/>
    <p:sldId id="277" r:id="rId50"/>
    <p:sldId id="278" r:id="rId51"/>
    <p:sldId id="279" r:id="rId52"/>
    <p:sldId id="280" r:id="rId53"/>
    <p:sldId id="282" r:id="rId54"/>
    <p:sldId id="283" r:id="rId55"/>
    <p:sldId id="284" r:id="rId56"/>
    <p:sldId id="285" r:id="rId57"/>
    <p:sldId id="286" r:id="rId58"/>
    <p:sldId id="287" r:id="rId59"/>
    <p:sldId id="265" r:id="rId60"/>
    <p:sldId id="260" r:id="rId6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84378" autoAdjust="0"/>
  </p:normalViewPr>
  <p:slideViewPr>
    <p:cSldViewPr snapToGrid="0" snapToObjects="1">
      <p:cViewPr>
        <p:scale>
          <a:sx n="83" d="100"/>
          <a:sy n="83" d="100"/>
        </p:scale>
        <p:origin x="-11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E52F5-7C52-4B78-AD37-4434FCA76FF4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9A0F2E-6068-4A69-A9D6-063A46E95406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800" b="1" dirty="0"/>
            <a:t>Are young children with disabilities entering kindergarten ready to learn?</a:t>
          </a:r>
          <a:endParaRPr lang="en-US" sz="1800" dirty="0"/>
        </a:p>
      </dgm:t>
    </dgm:pt>
    <dgm:pt modelId="{BB9A8430-7DB9-4309-BEB7-F5E2CFEEF074}" type="parTrans" cxnId="{9DA456A6-4350-40A5-8744-AA2D88A08316}">
      <dgm:prSet/>
      <dgm:spPr/>
      <dgm:t>
        <a:bodyPr/>
        <a:lstStyle/>
        <a:p>
          <a:pPr algn="l"/>
          <a:endParaRPr lang="en-US"/>
        </a:p>
      </dgm:t>
    </dgm:pt>
    <dgm:pt modelId="{DE19ED01-817A-40D8-89B9-54D3C72051D8}" type="sibTrans" cxnId="{9DA456A6-4350-40A5-8744-AA2D88A08316}">
      <dgm:prSet/>
      <dgm:spPr/>
      <dgm:t>
        <a:bodyPr/>
        <a:lstStyle/>
        <a:p>
          <a:pPr algn="l"/>
          <a:endParaRPr lang="en-US"/>
        </a:p>
      </dgm:t>
    </dgm:pt>
    <dgm:pt modelId="{F17F998E-1A13-48FD-A490-D871B96DFABD}">
      <dgm:prSet phldrT="[Text]" custT="1"/>
      <dgm:spPr>
        <a:solidFill>
          <a:srgbClr val="1CA4B2"/>
        </a:solidFill>
      </dgm:spPr>
      <dgm:t>
        <a:bodyPr/>
        <a:lstStyle/>
        <a:p>
          <a:pPr algn="ctr"/>
          <a:r>
            <a:rPr lang="en-US" sz="1800" b="1" dirty="0"/>
            <a:t>Are children with disabilities achieving at high levels?</a:t>
          </a:r>
          <a:endParaRPr lang="en-US" sz="1800" dirty="0"/>
        </a:p>
      </dgm:t>
    </dgm:pt>
    <dgm:pt modelId="{0C211BF5-F414-4408-93C2-663F43CF1EB3}" type="parTrans" cxnId="{14C6DE77-149E-460B-9AA3-BB249477A65C}">
      <dgm:prSet/>
      <dgm:spPr/>
      <dgm:t>
        <a:bodyPr/>
        <a:lstStyle/>
        <a:p>
          <a:pPr algn="l"/>
          <a:endParaRPr lang="en-US"/>
        </a:p>
      </dgm:t>
    </dgm:pt>
    <dgm:pt modelId="{B301392A-D2C9-42F5-9046-03EE6F39D427}" type="sibTrans" cxnId="{14C6DE77-149E-460B-9AA3-BB249477A65C}">
      <dgm:prSet/>
      <dgm:spPr/>
      <dgm:t>
        <a:bodyPr/>
        <a:lstStyle/>
        <a:p>
          <a:pPr algn="l"/>
          <a:endParaRPr lang="en-US"/>
        </a:p>
      </dgm:t>
    </dgm:pt>
    <dgm:pt modelId="{1E933F09-B0EF-4107-B83F-69709763EBF5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3	Statewide Assessment</a:t>
          </a:r>
        </a:p>
      </dgm:t>
    </dgm:pt>
    <dgm:pt modelId="{F88879F8-0B86-4A4A-A619-D3E223F13996}" type="parTrans" cxnId="{C5605425-9943-4527-886C-51403662469F}">
      <dgm:prSet/>
      <dgm:spPr/>
      <dgm:t>
        <a:bodyPr/>
        <a:lstStyle/>
        <a:p>
          <a:pPr algn="l"/>
          <a:endParaRPr lang="en-US"/>
        </a:p>
      </dgm:t>
    </dgm:pt>
    <dgm:pt modelId="{74BDC7F6-C49D-4EED-B55D-06CDCC08CA2E}" type="sibTrans" cxnId="{C5605425-9943-4527-886C-51403662469F}">
      <dgm:prSet/>
      <dgm:spPr/>
      <dgm:t>
        <a:bodyPr/>
        <a:lstStyle/>
        <a:p>
          <a:pPr algn="l"/>
          <a:endParaRPr lang="en-US"/>
        </a:p>
      </dgm:t>
    </dgm:pt>
    <dgm:pt modelId="{FFF2D515-4B51-47DA-A9B4-AF444FF9FD4E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4	Suspension/Expulsion</a:t>
          </a:r>
        </a:p>
      </dgm:t>
    </dgm:pt>
    <dgm:pt modelId="{67E96122-8FA0-42D7-A977-45BCB7747797}" type="parTrans" cxnId="{16F59D4B-C2D9-4C78-A8AE-A9E36443E416}">
      <dgm:prSet/>
      <dgm:spPr/>
      <dgm:t>
        <a:bodyPr/>
        <a:lstStyle/>
        <a:p>
          <a:pPr algn="l"/>
          <a:endParaRPr lang="en-US"/>
        </a:p>
      </dgm:t>
    </dgm:pt>
    <dgm:pt modelId="{95BF6360-DC1E-4132-8BEA-9FE979D8F21C}" type="sibTrans" cxnId="{16F59D4B-C2D9-4C78-A8AE-A9E36443E416}">
      <dgm:prSet/>
      <dgm:spPr/>
      <dgm:t>
        <a:bodyPr/>
        <a:lstStyle/>
        <a:p>
          <a:pPr algn="l"/>
          <a:endParaRPr lang="en-US"/>
        </a:p>
      </dgm:t>
    </dgm:pt>
    <dgm:pt modelId="{D6AA9DDA-32E2-43D0-8227-39486585AAFC}">
      <dgm:prSet phldrT="[Text]" custT="1"/>
      <dgm:spPr>
        <a:solidFill>
          <a:srgbClr val="558ED5"/>
        </a:solidFill>
      </dgm:spPr>
      <dgm:t>
        <a:bodyPr/>
        <a:lstStyle/>
        <a:p>
          <a:pPr algn="ctr"/>
          <a:r>
            <a:rPr lang="en-US" sz="1800" b="1" dirty="0"/>
            <a:t>Are youth with disabilities prepared for life, work and  postsecondary education?</a:t>
          </a:r>
          <a:endParaRPr lang="en-US" sz="1800" dirty="0"/>
        </a:p>
      </dgm:t>
    </dgm:pt>
    <dgm:pt modelId="{F8604213-43E2-490B-9CBA-922A5AD80C89}" type="parTrans" cxnId="{5143B847-D7A0-4C70-8C5C-4E39CDBB5D54}">
      <dgm:prSet/>
      <dgm:spPr/>
      <dgm:t>
        <a:bodyPr/>
        <a:lstStyle/>
        <a:p>
          <a:pPr algn="l"/>
          <a:endParaRPr lang="en-US"/>
        </a:p>
      </dgm:t>
    </dgm:pt>
    <dgm:pt modelId="{A877465D-EAAC-4CBC-92C7-0E69EFD5CD61}" type="sibTrans" cxnId="{5143B847-D7A0-4C70-8C5C-4E39CDBB5D54}">
      <dgm:prSet/>
      <dgm:spPr/>
      <dgm:t>
        <a:bodyPr/>
        <a:lstStyle/>
        <a:p>
          <a:pPr algn="l"/>
          <a:endParaRPr lang="en-US"/>
        </a:p>
      </dgm:t>
    </dgm:pt>
    <dgm:pt modelId="{850FE2FD-3DEF-4A32-8AD9-261C82F11082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1	Graduation</a:t>
          </a:r>
        </a:p>
      </dgm:t>
    </dgm:pt>
    <dgm:pt modelId="{FEB67816-3A05-4074-980B-A0FBC9913F28}" type="parTrans" cxnId="{563AFA07-45DE-4C38-937F-96C5B193EF41}">
      <dgm:prSet/>
      <dgm:spPr/>
      <dgm:t>
        <a:bodyPr/>
        <a:lstStyle/>
        <a:p>
          <a:pPr algn="l"/>
          <a:endParaRPr lang="en-US"/>
        </a:p>
      </dgm:t>
    </dgm:pt>
    <dgm:pt modelId="{C70D2B0B-F8B6-44B7-8432-27C5D17286BC}" type="sibTrans" cxnId="{563AFA07-45DE-4C38-937F-96C5B193EF41}">
      <dgm:prSet/>
      <dgm:spPr/>
      <dgm:t>
        <a:bodyPr/>
        <a:lstStyle/>
        <a:p>
          <a:pPr algn="l"/>
          <a:endParaRPr lang="en-US"/>
        </a:p>
      </dgm:t>
    </dgm:pt>
    <dgm:pt modelId="{5C03EAB4-AC61-45C4-B6C7-029767D6CCB5}">
      <dgm:prSet phldrT="[Text]" custT="1"/>
      <dgm:spPr>
        <a:solidFill>
          <a:srgbClr val="604A7B"/>
        </a:solidFill>
      </dgm:spPr>
      <dgm:t>
        <a:bodyPr/>
        <a:lstStyle/>
        <a:p>
          <a:pPr algn="ctr"/>
          <a:r>
            <a:rPr lang="en-US" sz="2000" b="1" dirty="0"/>
            <a:t>Does the </a:t>
          </a:r>
          <a:r>
            <a:rPr lang="en-US" sz="2000" b="1" dirty="0" smtClean="0"/>
            <a:t>state </a:t>
          </a:r>
          <a:r>
            <a:rPr lang="en-US" sz="2000" b="1" dirty="0"/>
            <a:t>implement </a:t>
          </a:r>
          <a:r>
            <a:rPr lang="en-US" sz="2000" b="1" dirty="0" smtClean="0"/>
            <a:t>IDEA </a:t>
          </a:r>
          <a:r>
            <a:rPr lang="en-US" sz="2000" b="1" dirty="0"/>
            <a:t>to </a:t>
          </a:r>
          <a:r>
            <a:rPr lang="en-US" sz="2000" b="1" dirty="0" smtClean="0"/>
            <a:t>provide special education and related </a:t>
          </a:r>
          <a:r>
            <a:rPr lang="en-US" sz="2000" b="1" dirty="0"/>
            <a:t>services </a:t>
          </a:r>
          <a:r>
            <a:rPr lang="en-US" sz="2000" b="1" dirty="0" smtClean="0"/>
            <a:t>for </a:t>
          </a:r>
          <a:r>
            <a:rPr lang="en-US" sz="2000" b="1" dirty="0"/>
            <a:t>children with disabilities? </a:t>
          </a:r>
          <a:endParaRPr lang="en-US" sz="2000" dirty="0"/>
        </a:p>
      </dgm:t>
    </dgm:pt>
    <dgm:pt modelId="{2CA3AABD-736B-4AF3-B613-483D729DBFD3}" type="parTrans" cxnId="{8DF0AA92-9AB3-4544-9292-EC13A188C555}">
      <dgm:prSet/>
      <dgm:spPr/>
      <dgm:t>
        <a:bodyPr/>
        <a:lstStyle/>
        <a:p>
          <a:pPr algn="l"/>
          <a:endParaRPr lang="en-US"/>
        </a:p>
      </dgm:t>
    </dgm:pt>
    <dgm:pt modelId="{89398507-95AD-4AE2-A18E-5159AABCC38D}" type="sibTrans" cxnId="{8DF0AA92-9AB3-4544-9292-EC13A188C555}">
      <dgm:prSet/>
      <dgm:spPr/>
      <dgm:t>
        <a:bodyPr/>
        <a:lstStyle/>
        <a:p>
          <a:pPr algn="l"/>
          <a:endParaRPr lang="en-US"/>
        </a:p>
      </dgm:t>
    </dgm:pt>
    <dgm:pt modelId="{FDCB42A1-0E26-4899-8FD9-074F9CE8CF59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8	Facilitated Parent Involvement</a:t>
          </a:r>
        </a:p>
      </dgm:t>
    </dgm:pt>
    <dgm:pt modelId="{04CA8248-DCCB-4584-A9D4-988B12272B7B}" type="parTrans" cxnId="{593D1719-D1FD-44A1-8C0A-8D86B97DEB31}">
      <dgm:prSet/>
      <dgm:spPr/>
      <dgm:t>
        <a:bodyPr/>
        <a:lstStyle/>
        <a:p>
          <a:pPr algn="l"/>
          <a:endParaRPr lang="en-US"/>
        </a:p>
      </dgm:t>
    </dgm:pt>
    <dgm:pt modelId="{B32FBD34-BA03-4EA2-BC2B-2139ED09146C}" type="sibTrans" cxnId="{593D1719-D1FD-44A1-8C0A-8D86B97DEB31}">
      <dgm:prSet/>
      <dgm:spPr/>
      <dgm:t>
        <a:bodyPr/>
        <a:lstStyle/>
        <a:p>
          <a:pPr algn="l"/>
          <a:endParaRPr lang="en-US"/>
        </a:p>
      </dgm:t>
    </dgm:pt>
    <dgm:pt modelId="{A739F13B-629B-4D82-B6B9-A5C7C9BCEFF9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5	School-age Educational Environments</a:t>
          </a:r>
        </a:p>
      </dgm:t>
    </dgm:pt>
    <dgm:pt modelId="{378F86AC-EEED-47FA-A444-125EB10D49E3}" type="parTrans" cxnId="{B341E080-0078-4F8F-8953-3CC800B8901C}">
      <dgm:prSet/>
      <dgm:spPr/>
      <dgm:t>
        <a:bodyPr/>
        <a:lstStyle/>
        <a:p>
          <a:pPr algn="l"/>
          <a:endParaRPr lang="en-US"/>
        </a:p>
      </dgm:t>
    </dgm:pt>
    <dgm:pt modelId="{F7CAA873-B57A-4BBE-B2FC-FE66AC663B3B}" type="sibTrans" cxnId="{B341E080-0078-4F8F-8953-3CC800B8901C}">
      <dgm:prSet/>
      <dgm:spPr/>
      <dgm:t>
        <a:bodyPr/>
        <a:lstStyle/>
        <a:p>
          <a:pPr algn="l"/>
          <a:endParaRPr lang="en-US"/>
        </a:p>
      </dgm:t>
    </dgm:pt>
    <dgm:pt modelId="{528C1A53-7F1A-4210-BFF8-988D45B9B09F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2	Dropout</a:t>
          </a:r>
        </a:p>
      </dgm:t>
    </dgm:pt>
    <dgm:pt modelId="{9EB312D9-05AB-4843-ADC0-CF4336400FBF}" type="parTrans" cxnId="{86CD3702-3E92-4F2C-B84E-052FD3DF6DE2}">
      <dgm:prSet/>
      <dgm:spPr/>
      <dgm:t>
        <a:bodyPr/>
        <a:lstStyle/>
        <a:p>
          <a:pPr algn="l"/>
          <a:endParaRPr lang="en-US"/>
        </a:p>
      </dgm:t>
    </dgm:pt>
    <dgm:pt modelId="{4A9051B5-7D8E-4C51-A0B3-CE081CC6673E}" type="sibTrans" cxnId="{86CD3702-3E92-4F2C-B84E-052FD3DF6DE2}">
      <dgm:prSet/>
      <dgm:spPr/>
      <dgm:t>
        <a:bodyPr/>
        <a:lstStyle/>
        <a:p>
          <a:pPr algn="l"/>
          <a:endParaRPr lang="en-US"/>
        </a:p>
      </dgm:t>
    </dgm:pt>
    <dgm:pt modelId="{9261664E-F5E3-40DC-AC35-D4E5B2C94086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13	Secondary Transition</a:t>
          </a:r>
        </a:p>
      </dgm:t>
    </dgm:pt>
    <dgm:pt modelId="{995F0CE1-3BCA-475B-88A7-FD2F9540B1D7}" type="parTrans" cxnId="{CB49CDE3-5562-4095-BBD8-CD511ECD8CD4}">
      <dgm:prSet/>
      <dgm:spPr/>
      <dgm:t>
        <a:bodyPr/>
        <a:lstStyle/>
        <a:p>
          <a:pPr algn="l"/>
          <a:endParaRPr lang="en-US"/>
        </a:p>
      </dgm:t>
    </dgm:pt>
    <dgm:pt modelId="{22D80837-7BD0-4C7E-9F18-3989914AB146}" type="sibTrans" cxnId="{CB49CDE3-5562-4095-BBD8-CD511ECD8CD4}">
      <dgm:prSet/>
      <dgm:spPr/>
      <dgm:t>
        <a:bodyPr/>
        <a:lstStyle/>
        <a:p>
          <a:pPr algn="l"/>
          <a:endParaRPr lang="en-US"/>
        </a:p>
      </dgm:t>
    </dgm:pt>
    <dgm:pt modelId="{C674620A-E040-401F-ACEC-22BAA3C4A3D8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14	Postsecondary Outcomes</a:t>
          </a:r>
        </a:p>
      </dgm:t>
    </dgm:pt>
    <dgm:pt modelId="{0D232A34-44B6-4D5F-B90C-87EB185AE2BA}" type="parTrans" cxnId="{04C96849-B25C-4361-B954-51F8752F5E64}">
      <dgm:prSet/>
      <dgm:spPr/>
      <dgm:t>
        <a:bodyPr/>
        <a:lstStyle/>
        <a:p>
          <a:pPr algn="l"/>
          <a:endParaRPr lang="en-US"/>
        </a:p>
      </dgm:t>
    </dgm:pt>
    <dgm:pt modelId="{6F572CB1-7A16-4704-9C6E-87A900ACB414}" type="sibTrans" cxnId="{04C96849-B25C-4361-B954-51F8752F5E64}">
      <dgm:prSet/>
      <dgm:spPr/>
      <dgm:t>
        <a:bodyPr/>
        <a:lstStyle/>
        <a:p>
          <a:pPr algn="l"/>
          <a:endParaRPr lang="en-US"/>
        </a:p>
      </dgm:t>
    </dgm:pt>
    <dgm:pt modelId="{36B30A09-4318-4CDE-A3CE-58A5FFD8C3E6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11	Child Find</a:t>
          </a:r>
        </a:p>
      </dgm:t>
    </dgm:pt>
    <dgm:pt modelId="{40E59A8A-1C84-45C8-B58A-3F3C417A3397}" type="parTrans" cxnId="{573EA7CC-A083-4092-B991-6E17A3B0BE8E}">
      <dgm:prSet/>
      <dgm:spPr/>
      <dgm:t>
        <a:bodyPr/>
        <a:lstStyle/>
        <a:p>
          <a:pPr algn="l"/>
          <a:endParaRPr lang="en-US"/>
        </a:p>
      </dgm:t>
    </dgm:pt>
    <dgm:pt modelId="{B7E586D7-6CF8-401C-97D6-C264F5646C34}" type="sibTrans" cxnId="{573EA7CC-A083-4092-B991-6E17A3B0BE8E}">
      <dgm:prSet/>
      <dgm:spPr/>
      <dgm:t>
        <a:bodyPr/>
        <a:lstStyle/>
        <a:p>
          <a:pPr algn="l"/>
          <a:endParaRPr lang="en-US"/>
        </a:p>
      </dgm:t>
    </dgm:pt>
    <dgm:pt modelId="{51DD8B69-E109-442F-9122-1D10EB85FBA3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 smtClean="0"/>
            <a:t>Indicator 9 </a:t>
          </a:r>
          <a:r>
            <a:rPr lang="en-US" sz="1400" dirty="0"/>
            <a:t>	</a:t>
          </a:r>
          <a:r>
            <a:rPr lang="en-US" sz="1400" dirty="0" smtClean="0"/>
            <a:t>Disproportionality (All Categories)</a:t>
          </a:r>
          <a:endParaRPr lang="en-US" sz="1400" dirty="0"/>
        </a:p>
      </dgm:t>
    </dgm:pt>
    <dgm:pt modelId="{41C43B62-394A-446D-A014-AD39158D8E18}" type="parTrans" cxnId="{26BE31A5-6D31-47A7-A674-8F715B003C98}">
      <dgm:prSet/>
      <dgm:spPr/>
      <dgm:t>
        <a:bodyPr/>
        <a:lstStyle/>
        <a:p>
          <a:endParaRPr lang="en-US"/>
        </a:p>
      </dgm:t>
    </dgm:pt>
    <dgm:pt modelId="{EFB01A6D-D149-44B7-B415-B8441AA570FA}" type="sibTrans" cxnId="{26BE31A5-6D31-47A7-A674-8F715B003C98}">
      <dgm:prSet/>
      <dgm:spPr/>
      <dgm:t>
        <a:bodyPr/>
        <a:lstStyle/>
        <a:p>
          <a:endParaRPr lang="en-US"/>
        </a:p>
      </dgm:t>
    </dgm:pt>
    <dgm:pt modelId="{66CF4B84-EEB8-40FB-B704-27E465B5A501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 smtClean="0"/>
            <a:t>Indicator 6 	Preschool Educational Environments</a:t>
          </a:r>
          <a:endParaRPr lang="en-US" sz="1400" dirty="0"/>
        </a:p>
      </dgm:t>
    </dgm:pt>
    <dgm:pt modelId="{F497CDF3-C01F-4947-906E-C442B46BB31A}" type="sibTrans" cxnId="{ED26D06E-5D5D-4130-8457-295038606446}">
      <dgm:prSet/>
      <dgm:spPr/>
      <dgm:t>
        <a:bodyPr/>
        <a:lstStyle/>
        <a:p>
          <a:pPr algn="l"/>
          <a:endParaRPr lang="en-US"/>
        </a:p>
      </dgm:t>
    </dgm:pt>
    <dgm:pt modelId="{7835E1ED-BD08-45CC-A90B-3697B2813290}" type="parTrans" cxnId="{ED26D06E-5D5D-4130-8457-295038606446}">
      <dgm:prSet/>
      <dgm:spPr/>
      <dgm:t>
        <a:bodyPr/>
        <a:lstStyle/>
        <a:p>
          <a:pPr algn="l"/>
          <a:endParaRPr lang="en-US"/>
        </a:p>
      </dgm:t>
    </dgm:pt>
    <dgm:pt modelId="{9DE3BAAC-0735-4E78-AF68-CC005B2D710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What is the state’s plan for improving results  </a:t>
          </a:r>
          <a:r>
            <a:rPr lang="en-US" sz="1800" b="1" dirty="0"/>
            <a:t>for children with disabilities? </a:t>
          </a:r>
          <a:endParaRPr lang="en-US" sz="1800" dirty="0"/>
        </a:p>
      </dgm:t>
    </dgm:pt>
    <dgm:pt modelId="{FE89177A-411F-4581-930D-25BC7D641A2B}" type="parTrans" cxnId="{8FFA7BD1-B0A6-4890-A009-070010086C46}">
      <dgm:prSet/>
      <dgm:spPr/>
      <dgm:t>
        <a:bodyPr/>
        <a:lstStyle/>
        <a:p>
          <a:endParaRPr lang="en-US"/>
        </a:p>
      </dgm:t>
    </dgm:pt>
    <dgm:pt modelId="{F3A9AEB7-7981-4554-83D9-799B63BB49F2}" type="sibTrans" cxnId="{8FFA7BD1-B0A6-4890-A009-070010086C46}">
      <dgm:prSet/>
      <dgm:spPr/>
      <dgm:t>
        <a:bodyPr/>
        <a:lstStyle/>
        <a:p>
          <a:endParaRPr lang="en-US"/>
        </a:p>
      </dgm:t>
    </dgm:pt>
    <dgm:pt modelId="{4B11AE7B-0900-4585-BEDE-6C4180AC3B19}">
      <dgm:prSet phldrT="[Text]" custT="1"/>
      <dgm:spPr/>
      <dgm:t>
        <a:bodyPr/>
        <a:lstStyle/>
        <a:p>
          <a:r>
            <a:rPr lang="en-US" sz="1600" dirty="0" smtClean="0"/>
            <a:t>Indicator 17	State Systemic Improvement Plan</a:t>
          </a:r>
          <a:endParaRPr lang="en-US" sz="1600" dirty="0"/>
        </a:p>
      </dgm:t>
    </dgm:pt>
    <dgm:pt modelId="{A5181E62-180D-4E77-9A2B-3E577DC1FB7F}" type="parTrans" cxnId="{5F56B5F0-A78B-4555-BF75-D200FC6A49E9}">
      <dgm:prSet/>
      <dgm:spPr/>
      <dgm:t>
        <a:bodyPr/>
        <a:lstStyle/>
        <a:p>
          <a:endParaRPr lang="en-US"/>
        </a:p>
      </dgm:t>
    </dgm:pt>
    <dgm:pt modelId="{7219D310-0E49-4803-980D-86D3D23572A5}" type="sibTrans" cxnId="{5F56B5F0-A78B-4555-BF75-D200FC6A49E9}">
      <dgm:prSet/>
      <dgm:spPr/>
      <dgm:t>
        <a:bodyPr/>
        <a:lstStyle/>
        <a:p>
          <a:endParaRPr lang="en-US"/>
        </a:p>
      </dgm:t>
    </dgm:pt>
    <dgm:pt modelId="{DE265429-137C-4099-85D3-E7F21F73EFEF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12	Early Childhood </a:t>
          </a:r>
          <a:r>
            <a:rPr lang="en-US" sz="1400" dirty="0" smtClean="0"/>
            <a:t>Transition</a:t>
          </a:r>
          <a:endParaRPr lang="en-US" sz="1400" dirty="0"/>
        </a:p>
      </dgm:t>
    </dgm:pt>
    <dgm:pt modelId="{358AE143-9229-47C7-899B-9E2C801E2BB5}" type="sibTrans" cxnId="{6BF329AA-F323-4585-91DD-F032BF48B3DB}">
      <dgm:prSet/>
      <dgm:spPr/>
      <dgm:t>
        <a:bodyPr/>
        <a:lstStyle/>
        <a:p>
          <a:pPr algn="l"/>
          <a:endParaRPr lang="en-US"/>
        </a:p>
      </dgm:t>
    </dgm:pt>
    <dgm:pt modelId="{20533EA5-7744-4374-AA9D-1B372A82C4E6}" type="parTrans" cxnId="{6BF329AA-F323-4585-91DD-F032BF48B3DB}">
      <dgm:prSet/>
      <dgm:spPr/>
      <dgm:t>
        <a:bodyPr/>
        <a:lstStyle/>
        <a:p>
          <a:pPr algn="l"/>
          <a:endParaRPr lang="en-US"/>
        </a:p>
      </dgm:t>
    </dgm:pt>
    <dgm:pt modelId="{1AA315F9-A3D2-43FB-B717-8189AD0CF318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/>
            <a:t>Indicator 7	Preschool Outcomes</a:t>
          </a:r>
        </a:p>
      </dgm:t>
    </dgm:pt>
    <dgm:pt modelId="{79B18B51-6282-4432-9E1C-942B28BEBD91}" type="sibTrans" cxnId="{E7FD1DA4-A1A9-44F7-AF62-4DE07E26B4B4}">
      <dgm:prSet/>
      <dgm:spPr/>
      <dgm:t>
        <a:bodyPr/>
        <a:lstStyle/>
        <a:p>
          <a:pPr algn="l"/>
          <a:endParaRPr lang="en-US"/>
        </a:p>
      </dgm:t>
    </dgm:pt>
    <dgm:pt modelId="{D91EE8D2-6664-4A6F-B62E-ED4842FAD497}" type="parTrans" cxnId="{E7FD1DA4-A1A9-44F7-AF62-4DE07E26B4B4}">
      <dgm:prSet/>
      <dgm:spPr/>
      <dgm:t>
        <a:bodyPr/>
        <a:lstStyle/>
        <a:p>
          <a:pPr algn="l"/>
          <a:endParaRPr lang="en-US"/>
        </a:p>
      </dgm:t>
    </dgm:pt>
    <dgm:pt modelId="{E283C215-8388-4DAD-BDDA-0D15984B2207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 smtClean="0"/>
            <a:t>Indicator 10	Disproportionality (Specific Categories)	</a:t>
          </a:r>
          <a:endParaRPr lang="en-US" sz="1400" dirty="0"/>
        </a:p>
      </dgm:t>
    </dgm:pt>
    <dgm:pt modelId="{A751CD83-4125-4CA6-A8E9-02FC63B4476A}" type="parTrans" cxnId="{6D61F156-FCE4-40BD-8507-527AE5EEE818}">
      <dgm:prSet/>
      <dgm:spPr/>
      <dgm:t>
        <a:bodyPr/>
        <a:lstStyle/>
        <a:p>
          <a:endParaRPr lang="en-US"/>
        </a:p>
      </dgm:t>
    </dgm:pt>
    <dgm:pt modelId="{F579CA2D-A20D-498C-94A9-4CFD3EC9BD9C}" type="sibTrans" cxnId="{6D61F156-FCE4-40BD-8507-527AE5EEE818}">
      <dgm:prSet/>
      <dgm:spPr/>
      <dgm:t>
        <a:bodyPr/>
        <a:lstStyle/>
        <a:p>
          <a:endParaRPr lang="en-US"/>
        </a:p>
      </dgm:t>
    </dgm:pt>
    <dgm:pt modelId="{68EDABA5-FB06-4F8C-98AF-0D66D9E4ACB5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 smtClean="0"/>
            <a:t>Indicator 15	Mediations</a:t>
          </a:r>
          <a:endParaRPr lang="en-US" sz="1400" dirty="0"/>
        </a:p>
      </dgm:t>
    </dgm:pt>
    <dgm:pt modelId="{1A73CDA5-2C5D-4B63-8295-EEADAB74F724}" type="parTrans" cxnId="{8E2657B2-0B9C-46CE-8E77-082B3629C185}">
      <dgm:prSet/>
      <dgm:spPr/>
      <dgm:t>
        <a:bodyPr/>
        <a:lstStyle/>
        <a:p>
          <a:endParaRPr lang="en-US"/>
        </a:p>
      </dgm:t>
    </dgm:pt>
    <dgm:pt modelId="{02F5B039-0680-4F92-93E9-16A0958A42AF}" type="sibTrans" cxnId="{8E2657B2-0B9C-46CE-8E77-082B3629C185}">
      <dgm:prSet/>
      <dgm:spPr/>
      <dgm:t>
        <a:bodyPr/>
        <a:lstStyle/>
        <a:p>
          <a:endParaRPr lang="en-US"/>
        </a:p>
      </dgm:t>
    </dgm:pt>
    <dgm:pt modelId="{A410645C-C327-40F1-90B4-E5ADAC1B2D6A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dirty="0" smtClean="0"/>
            <a:t>Indicator 16	Resolution Sessions</a:t>
          </a:r>
          <a:endParaRPr lang="en-US" sz="1400" dirty="0"/>
        </a:p>
      </dgm:t>
    </dgm:pt>
    <dgm:pt modelId="{F6A94307-457B-446F-8E90-7F35F3366655}" type="parTrans" cxnId="{2BF118B6-BBB3-4E19-8955-59FBC3AF6CB4}">
      <dgm:prSet/>
      <dgm:spPr/>
      <dgm:t>
        <a:bodyPr/>
        <a:lstStyle/>
        <a:p>
          <a:endParaRPr lang="en-US"/>
        </a:p>
      </dgm:t>
    </dgm:pt>
    <dgm:pt modelId="{30C2FE1C-5841-45C8-89A5-BF5752E9205D}" type="sibTrans" cxnId="{2BF118B6-BBB3-4E19-8955-59FBC3AF6CB4}">
      <dgm:prSet/>
      <dgm:spPr/>
      <dgm:t>
        <a:bodyPr/>
        <a:lstStyle/>
        <a:p>
          <a:endParaRPr lang="en-US"/>
        </a:p>
      </dgm:t>
    </dgm:pt>
    <dgm:pt modelId="{C31669D5-1938-458C-B276-22753A90F191}" type="pres">
      <dgm:prSet presAssocID="{7ACE52F5-7C52-4B78-AD37-4434FCA76F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F0D6E-E02C-4F19-B7DA-69F72EAC18C2}" type="pres">
      <dgm:prSet presAssocID="{219A0F2E-6068-4A69-A9D6-063A46E95406}" presName="linNode" presStyleCnt="0"/>
      <dgm:spPr/>
      <dgm:t>
        <a:bodyPr/>
        <a:lstStyle/>
        <a:p>
          <a:endParaRPr lang="en-US"/>
        </a:p>
      </dgm:t>
    </dgm:pt>
    <dgm:pt modelId="{AC8262A9-CF03-41C4-B8DC-1E6BE865E43C}" type="pres">
      <dgm:prSet presAssocID="{219A0F2E-6068-4A69-A9D6-063A46E95406}" presName="parentText" presStyleLbl="node1" presStyleIdx="0" presStyleCnt="5" custScaleX="110511" custScaleY="669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26441-1BBA-4186-A405-791337D2E6BA}" type="pres">
      <dgm:prSet presAssocID="{219A0F2E-6068-4A69-A9D6-063A46E95406}" presName="descendantText" presStyleLbl="alignAccFollowNode1" presStyleIdx="0" presStyleCnt="5" custScaleX="91024" custScaleY="63114" custLinFactNeighborX="-76" custLinFactNeighborY="-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8A761-CA14-49D3-9400-A5BEBEFD102A}" type="pres">
      <dgm:prSet presAssocID="{DE19ED01-817A-40D8-89B9-54D3C72051D8}" presName="sp" presStyleCnt="0"/>
      <dgm:spPr/>
      <dgm:t>
        <a:bodyPr/>
        <a:lstStyle/>
        <a:p>
          <a:endParaRPr lang="en-US"/>
        </a:p>
      </dgm:t>
    </dgm:pt>
    <dgm:pt modelId="{B63285F3-2DF2-4917-ADCA-E7AEB5B8581F}" type="pres">
      <dgm:prSet presAssocID="{F17F998E-1A13-48FD-A490-D871B96DFABD}" presName="linNode" presStyleCnt="0"/>
      <dgm:spPr/>
      <dgm:t>
        <a:bodyPr/>
        <a:lstStyle/>
        <a:p>
          <a:endParaRPr lang="en-US"/>
        </a:p>
      </dgm:t>
    </dgm:pt>
    <dgm:pt modelId="{65819795-09DF-417C-86C5-AECA0C7760D7}" type="pres">
      <dgm:prSet presAssocID="{F17F998E-1A13-48FD-A490-D871B96DFABD}" presName="parentText" presStyleLbl="node1" presStyleIdx="1" presStyleCnt="5" custScaleX="110511" custScaleY="54893" custLinFactNeighborX="-1366" custLinFactNeighborY="-2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C3AEF-0760-476E-AA10-9D7C1FAEFB37}" type="pres">
      <dgm:prSet presAssocID="{F17F998E-1A13-48FD-A490-D871B96DFABD}" presName="descendantText" presStyleLbl="alignAccFollowNode1" presStyleIdx="1" presStyleCnt="5" custScaleX="91356" custScaleY="73450" custLinFactNeighborX="-280" custLinFactNeighborY="-5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5727B-1113-4D24-BFC2-CE28FFA39C4B}" type="pres">
      <dgm:prSet presAssocID="{B301392A-D2C9-42F5-9046-03EE6F39D427}" presName="sp" presStyleCnt="0"/>
      <dgm:spPr/>
      <dgm:t>
        <a:bodyPr/>
        <a:lstStyle/>
        <a:p>
          <a:endParaRPr lang="en-US"/>
        </a:p>
      </dgm:t>
    </dgm:pt>
    <dgm:pt modelId="{A582036F-EE0A-471D-BD3D-6BD81D8BDF31}" type="pres">
      <dgm:prSet presAssocID="{D6AA9DDA-32E2-43D0-8227-39486585AAFC}" presName="linNode" presStyleCnt="0"/>
      <dgm:spPr/>
      <dgm:t>
        <a:bodyPr/>
        <a:lstStyle/>
        <a:p>
          <a:endParaRPr lang="en-US"/>
        </a:p>
      </dgm:t>
    </dgm:pt>
    <dgm:pt modelId="{8B2F8BF6-751B-4BB2-9D53-3C98002088CD}" type="pres">
      <dgm:prSet presAssocID="{D6AA9DDA-32E2-43D0-8227-39486585AAFC}" presName="parentText" presStyleLbl="node1" presStyleIdx="2" presStyleCnt="5" custScaleX="110511" custScaleY="67635" custLinFactNeighborX="-1366" custLinFactNeighborY="-19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8EC73-AC62-418A-8DE8-E59EA7B63B4F}" type="pres">
      <dgm:prSet presAssocID="{D6AA9DDA-32E2-43D0-8227-39486585AAFC}" presName="descendantText" presStyleLbl="alignAccFollowNode1" presStyleIdx="2" presStyleCnt="5" custScaleX="91273" custScaleY="94937" custLinFactNeighborX="-1335" custLinFactNeighborY="-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836A9-77AB-46E1-A9F4-D17F460C91CC}" type="pres">
      <dgm:prSet presAssocID="{A877465D-EAAC-4CBC-92C7-0E69EFD5CD61}" presName="sp" presStyleCnt="0"/>
      <dgm:spPr/>
      <dgm:t>
        <a:bodyPr/>
        <a:lstStyle/>
        <a:p>
          <a:endParaRPr lang="en-US"/>
        </a:p>
      </dgm:t>
    </dgm:pt>
    <dgm:pt modelId="{A6262797-CBFC-4A6B-8879-450297821C48}" type="pres">
      <dgm:prSet presAssocID="{5C03EAB4-AC61-45C4-B6C7-029767D6CCB5}" presName="linNode" presStyleCnt="0"/>
      <dgm:spPr/>
      <dgm:t>
        <a:bodyPr/>
        <a:lstStyle/>
        <a:p>
          <a:endParaRPr lang="en-US"/>
        </a:p>
      </dgm:t>
    </dgm:pt>
    <dgm:pt modelId="{9AA2CE17-437B-42F1-B3F2-9B6B9279ED4B}" type="pres">
      <dgm:prSet presAssocID="{5C03EAB4-AC61-45C4-B6C7-029767D6CCB5}" presName="parentText" presStyleLbl="node1" presStyleIdx="3" presStyleCnt="5" custScaleX="110362" custScaleY="1004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C01E3-3F12-4978-A9C2-6F5D23214AB4}" type="pres">
      <dgm:prSet presAssocID="{5C03EAB4-AC61-45C4-B6C7-029767D6CCB5}" presName="descendantText" presStyleLbl="alignAccFollowNode1" presStyleIdx="3" presStyleCnt="5" custScaleX="91356" custScaleY="128529" custLinFactNeighborX="-947" custLinFactNeighborY="-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0FC45-81E3-4241-9770-D7AF9CF7B1F4}" type="pres">
      <dgm:prSet presAssocID="{89398507-95AD-4AE2-A18E-5159AABCC38D}" presName="sp" presStyleCnt="0"/>
      <dgm:spPr/>
    </dgm:pt>
    <dgm:pt modelId="{1EC265AA-9291-4ED0-9833-680876C35E48}" type="pres">
      <dgm:prSet presAssocID="{9DE3BAAC-0735-4E78-AF68-CC005B2D710C}" presName="linNode" presStyleCnt="0"/>
      <dgm:spPr/>
    </dgm:pt>
    <dgm:pt modelId="{08357236-B46F-40D8-9C49-54B25568527C}" type="pres">
      <dgm:prSet presAssocID="{9DE3BAAC-0735-4E78-AF68-CC005B2D710C}" presName="parentText" presStyleLbl="node1" presStyleIdx="4" presStyleCnt="5" custScaleX="110511" custScaleY="530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6F3CF-E7EA-4F15-AD36-F30D8F9B7A15}" type="pres">
      <dgm:prSet presAssocID="{9DE3BAAC-0735-4E78-AF68-CC005B2D710C}" presName="descendantText" presStyleLbl="alignAccFollowNode1" presStyleIdx="4" presStyleCnt="5" custScaleX="91356" custScaleY="48949" custLinFactNeighborX="-947" custLinFactNeighborY="-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B71A3-5554-4AE9-9334-25A8F96D07FD}" type="presOf" srcId="{68EDABA5-FB06-4F8C-98AF-0D66D9E4ACB5}" destId="{E06C01E3-3F12-4978-A9C2-6F5D23214AB4}" srcOrd="0" destOrd="4" presId="urn:microsoft.com/office/officeart/2005/8/layout/vList5"/>
    <dgm:cxn modelId="{F2EBC56C-1594-4AF0-802F-EC0299F0CDA6}" type="presOf" srcId="{F17F998E-1A13-48FD-A490-D871B96DFABD}" destId="{65819795-09DF-417C-86C5-AECA0C7760D7}" srcOrd="0" destOrd="0" presId="urn:microsoft.com/office/officeart/2005/8/layout/vList5"/>
    <dgm:cxn modelId="{550CED87-F4C0-46A9-BE9A-4773CCD54BB1}" type="presOf" srcId="{C674620A-E040-401F-ACEC-22BAA3C4A3D8}" destId="{4738EC73-AC62-418A-8DE8-E59EA7B63B4F}" srcOrd="0" destOrd="3" presId="urn:microsoft.com/office/officeart/2005/8/layout/vList5"/>
    <dgm:cxn modelId="{5CE896B4-2F19-438A-BB23-27D77FE96B8E}" type="presOf" srcId="{36B30A09-4318-4CDE-A3CE-58A5FFD8C3E6}" destId="{E06C01E3-3F12-4978-A9C2-6F5D23214AB4}" srcOrd="0" destOrd="3" presId="urn:microsoft.com/office/officeart/2005/8/layout/vList5"/>
    <dgm:cxn modelId="{5F56B5F0-A78B-4555-BF75-D200FC6A49E9}" srcId="{9DE3BAAC-0735-4E78-AF68-CC005B2D710C}" destId="{4B11AE7B-0900-4585-BEDE-6C4180AC3B19}" srcOrd="0" destOrd="0" parTransId="{A5181E62-180D-4E77-9A2B-3E577DC1FB7F}" sibTransId="{7219D310-0E49-4803-980D-86D3D23572A5}"/>
    <dgm:cxn modelId="{03060C8B-C096-427B-B3C1-72D34DCF4860}" type="presOf" srcId="{1E933F09-B0EF-4107-B83F-69709763EBF5}" destId="{B9EC3AEF-0760-476E-AA10-9D7C1FAEFB37}" srcOrd="0" destOrd="0" presId="urn:microsoft.com/office/officeart/2005/8/layout/vList5"/>
    <dgm:cxn modelId="{9A9C3297-BE5B-46C8-B3FF-53478F1301C7}" type="presOf" srcId="{DE265429-137C-4099-85D3-E7F21F73EFEF}" destId="{07726441-1BBA-4186-A405-791337D2E6BA}" srcOrd="0" destOrd="2" presId="urn:microsoft.com/office/officeart/2005/8/layout/vList5"/>
    <dgm:cxn modelId="{60CD3EBA-DF0D-459C-8CB6-9A8B2727564C}" type="presOf" srcId="{A739F13B-629B-4D82-B6B9-A5C7C9BCEFF9}" destId="{B9EC3AEF-0760-476E-AA10-9D7C1FAEFB37}" srcOrd="0" destOrd="2" presId="urn:microsoft.com/office/officeart/2005/8/layout/vList5"/>
    <dgm:cxn modelId="{F4F06B89-5366-485E-A66F-DAEAD0EB0CB1}" type="presOf" srcId="{1AA315F9-A3D2-43FB-B717-8189AD0CF318}" destId="{07726441-1BBA-4186-A405-791337D2E6BA}" srcOrd="0" destOrd="1" presId="urn:microsoft.com/office/officeart/2005/8/layout/vList5"/>
    <dgm:cxn modelId="{6DADB1C9-0B24-4C80-B3BC-0E282D18F633}" type="presOf" srcId="{A410645C-C327-40F1-90B4-E5ADAC1B2D6A}" destId="{E06C01E3-3F12-4978-A9C2-6F5D23214AB4}" srcOrd="0" destOrd="5" presId="urn:microsoft.com/office/officeart/2005/8/layout/vList5"/>
    <dgm:cxn modelId="{6D7F5BD6-B0E4-4390-94CF-87F48A77268C}" type="presOf" srcId="{FFF2D515-4B51-47DA-A9B4-AF444FF9FD4E}" destId="{B9EC3AEF-0760-476E-AA10-9D7C1FAEFB37}" srcOrd="0" destOrd="1" presId="urn:microsoft.com/office/officeart/2005/8/layout/vList5"/>
    <dgm:cxn modelId="{B341E080-0078-4F8F-8953-3CC800B8901C}" srcId="{F17F998E-1A13-48FD-A490-D871B96DFABD}" destId="{A739F13B-629B-4D82-B6B9-A5C7C9BCEFF9}" srcOrd="2" destOrd="0" parTransId="{378F86AC-EEED-47FA-A444-125EB10D49E3}" sibTransId="{F7CAA873-B57A-4BBE-B2FC-FE66AC663B3B}"/>
    <dgm:cxn modelId="{86CD3702-3E92-4F2C-B84E-052FD3DF6DE2}" srcId="{D6AA9DDA-32E2-43D0-8227-39486585AAFC}" destId="{528C1A53-7F1A-4210-BFF8-988D45B9B09F}" srcOrd="1" destOrd="0" parTransId="{9EB312D9-05AB-4843-ADC0-CF4336400FBF}" sibTransId="{4A9051B5-7D8E-4C51-A0B3-CE081CC6673E}"/>
    <dgm:cxn modelId="{D01EE238-8BD5-4FEF-843B-6B0E6C58B4A0}" type="presOf" srcId="{66CF4B84-EEB8-40FB-B704-27E465B5A501}" destId="{07726441-1BBA-4186-A405-791337D2E6BA}" srcOrd="0" destOrd="0" presId="urn:microsoft.com/office/officeart/2005/8/layout/vList5"/>
    <dgm:cxn modelId="{6D61F156-FCE4-40BD-8507-527AE5EEE818}" srcId="{5C03EAB4-AC61-45C4-B6C7-029767D6CCB5}" destId="{E283C215-8388-4DAD-BDDA-0D15984B2207}" srcOrd="2" destOrd="0" parTransId="{A751CD83-4125-4CA6-A8E9-02FC63B4476A}" sibTransId="{F579CA2D-A20D-498C-94A9-4CFD3EC9BD9C}"/>
    <dgm:cxn modelId="{573EA7CC-A083-4092-B991-6E17A3B0BE8E}" srcId="{5C03EAB4-AC61-45C4-B6C7-029767D6CCB5}" destId="{36B30A09-4318-4CDE-A3CE-58A5FFD8C3E6}" srcOrd="3" destOrd="0" parTransId="{40E59A8A-1C84-45C8-B58A-3F3C417A3397}" sibTransId="{B7E586D7-6CF8-401C-97D6-C264F5646C34}"/>
    <dgm:cxn modelId="{EFB14781-7DE9-4B64-9377-30BF67E385F7}" type="presOf" srcId="{9DE3BAAC-0735-4E78-AF68-CC005B2D710C}" destId="{08357236-B46F-40D8-9C49-54B25568527C}" srcOrd="0" destOrd="0" presId="urn:microsoft.com/office/officeart/2005/8/layout/vList5"/>
    <dgm:cxn modelId="{16F59D4B-C2D9-4C78-A8AE-A9E36443E416}" srcId="{F17F998E-1A13-48FD-A490-D871B96DFABD}" destId="{FFF2D515-4B51-47DA-A9B4-AF444FF9FD4E}" srcOrd="1" destOrd="0" parTransId="{67E96122-8FA0-42D7-A977-45BCB7747797}" sibTransId="{95BF6360-DC1E-4132-8BEA-9FE979D8F21C}"/>
    <dgm:cxn modelId="{408E4002-A82E-4E0C-AE95-6CA470242E2E}" type="presOf" srcId="{D6AA9DDA-32E2-43D0-8227-39486585AAFC}" destId="{8B2F8BF6-751B-4BB2-9D53-3C98002088CD}" srcOrd="0" destOrd="0" presId="urn:microsoft.com/office/officeart/2005/8/layout/vList5"/>
    <dgm:cxn modelId="{84125F14-84D2-4597-A16E-087B20461C8B}" type="presOf" srcId="{9261664E-F5E3-40DC-AC35-D4E5B2C94086}" destId="{4738EC73-AC62-418A-8DE8-E59EA7B63B4F}" srcOrd="0" destOrd="2" presId="urn:microsoft.com/office/officeart/2005/8/layout/vList5"/>
    <dgm:cxn modelId="{83F0BFD9-6A1E-4442-894D-846BB230C4BC}" type="presOf" srcId="{51DD8B69-E109-442F-9122-1D10EB85FBA3}" destId="{E06C01E3-3F12-4978-A9C2-6F5D23214AB4}" srcOrd="0" destOrd="1" presId="urn:microsoft.com/office/officeart/2005/8/layout/vList5"/>
    <dgm:cxn modelId="{593D1719-D1FD-44A1-8C0A-8D86B97DEB31}" srcId="{5C03EAB4-AC61-45C4-B6C7-029767D6CCB5}" destId="{FDCB42A1-0E26-4899-8FD9-074F9CE8CF59}" srcOrd="0" destOrd="0" parTransId="{04CA8248-DCCB-4584-A9D4-988B12272B7B}" sibTransId="{B32FBD34-BA03-4EA2-BC2B-2139ED09146C}"/>
    <dgm:cxn modelId="{8FFA7BD1-B0A6-4890-A009-070010086C46}" srcId="{7ACE52F5-7C52-4B78-AD37-4434FCA76FF4}" destId="{9DE3BAAC-0735-4E78-AF68-CC005B2D710C}" srcOrd="4" destOrd="0" parTransId="{FE89177A-411F-4581-930D-25BC7D641A2B}" sibTransId="{F3A9AEB7-7981-4554-83D9-799B63BB49F2}"/>
    <dgm:cxn modelId="{CB49CDE3-5562-4095-BBD8-CD511ECD8CD4}" srcId="{D6AA9DDA-32E2-43D0-8227-39486585AAFC}" destId="{9261664E-F5E3-40DC-AC35-D4E5B2C94086}" srcOrd="2" destOrd="0" parTransId="{995F0CE1-3BCA-475B-88A7-FD2F9540B1D7}" sibTransId="{22D80837-7BD0-4C7E-9F18-3989914AB146}"/>
    <dgm:cxn modelId="{EF411B09-F581-4AEA-9288-9E69EC878C09}" type="presOf" srcId="{528C1A53-7F1A-4210-BFF8-988D45B9B09F}" destId="{4738EC73-AC62-418A-8DE8-E59EA7B63B4F}" srcOrd="0" destOrd="1" presId="urn:microsoft.com/office/officeart/2005/8/layout/vList5"/>
    <dgm:cxn modelId="{9DA456A6-4350-40A5-8744-AA2D88A08316}" srcId="{7ACE52F5-7C52-4B78-AD37-4434FCA76FF4}" destId="{219A0F2E-6068-4A69-A9D6-063A46E95406}" srcOrd="0" destOrd="0" parTransId="{BB9A8430-7DB9-4309-BEB7-F5E2CFEEF074}" sibTransId="{DE19ED01-817A-40D8-89B9-54D3C72051D8}"/>
    <dgm:cxn modelId="{ED26D06E-5D5D-4130-8457-295038606446}" srcId="{219A0F2E-6068-4A69-A9D6-063A46E95406}" destId="{66CF4B84-EEB8-40FB-B704-27E465B5A501}" srcOrd="0" destOrd="0" parTransId="{7835E1ED-BD08-45CC-A90B-3697B2813290}" sibTransId="{F497CDF3-C01F-4947-906E-C442B46BB31A}"/>
    <dgm:cxn modelId="{8E2657B2-0B9C-46CE-8E77-082B3629C185}" srcId="{5C03EAB4-AC61-45C4-B6C7-029767D6CCB5}" destId="{68EDABA5-FB06-4F8C-98AF-0D66D9E4ACB5}" srcOrd="4" destOrd="0" parTransId="{1A73CDA5-2C5D-4B63-8295-EEADAB74F724}" sibTransId="{02F5B039-0680-4F92-93E9-16A0958A42AF}"/>
    <dgm:cxn modelId="{14C6DE77-149E-460B-9AA3-BB249477A65C}" srcId="{7ACE52F5-7C52-4B78-AD37-4434FCA76FF4}" destId="{F17F998E-1A13-48FD-A490-D871B96DFABD}" srcOrd="1" destOrd="0" parTransId="{0C211BF5-F414-4408-93C2-663F43CF1EB3}" sibTransId="{B301392A-D2C9-42F5-9046-03EE6F39D427}"/>
    <dgm:cxn modelId="{8DF0AA92-9AB3-4544-9292-EC13A188C555}" srcId="{7ACE52F5-7C52-4B78-AD37-4434FCA76FF4}" destId="{5C03EAB4-AC61-45C4-B6C7-029767D6CCB5}" srcOrd="3" destOrd="0" parTransId="{2CA3AABD-736B-4AF3-B613-483D729DBFD3}" sibTransId="{89398507-95AD-4AE2-A18E-5159AABCC38D}"/>
    <dgm:cxn modelId="{B75F8435-3975-42FC-94E7-E40B95E420EE}" type="presOf" srcId="{4B11AE7B-0900-4585-BEDE-6C4180AC3B19}" destId="{BA66F3CF-E7EA-4F15-AD36-F30D8F9B7A15}" srcOrd="0" destOrd="0" presId="urn:microsoft.com/office/officeart/2005/8/layout/vList5"/>
    <dgm:cxn modelId="{26BE31A5-6D31-47A7-A674-8F715B003C98}" srcId="{5C03EAB4-AC61-45C4-B6C7-029767D6CCB5}" destId="{51DD8B69-E109-442F-9122-1D10EB85FBA3}" srcOrd="1" destOrd="0" parTransId="{41C43B62-394A-446D-A014-AD39158D8E18}" sibTransId="{EFB01A6D-D149-44B7-B415-B8441AA570FA}"/>
    <dgm:cxn modelId="{563AFA07-45DE-4C38-937F-96C5B193EF41}" srcId="{D6AA9DDA-32E2-43D0-8227-39486585AAFC}" destId="{850FE2FD-3DEF-4A32-8AD9-261C82F11082}" srcOrd="0" destOrd="0" parTransId="{FEB67816-3A05-4074-980B-A0FBC9913F28}" sibTransId="{C70D2B0B-F8B6-44B7-8432-27C5D17286BC}"/>
    <dgm:cxn modelId="{5B783516-F4E9-4385-9789-C58E273AE987}" type="presOf" srcId="{FDCB42A1-0E26-4899-8FD9-074F9CE8CF59}" destId="{E06C01E3-3F12-4978-A9C2-6F5D23214AB4}" srcOrd="0" destOrd="0" presId="urn:microsoft.com/office/officeart/2005/8/layout/vList5"/>
    <dgm:cxn modelId="{A23DCA15-D5F0-43C3-A837-0A07D339D9C7}" type="presOf" srcId="{E283C215-8388-4DAD-BDDA-0D15984B2207}" destId="{E06C01E3-3F12-4978-A9C2-6F5D23214AB4}" srcOrd="0" destOrd="2" presId="urn:microsoft.com/office/officeart/2005/8/layout/vList5"/>
    <dgm:cxn modelId="{5143B847-D7A0-4C70-8C5C-4E39CDBB5D54}" srcId="{7ACE52F5-7C52-4B78-AD37-4434FCA76FF4}" destId="{D6AA9DDA-32E2-43D0-8227-39486585AAFC}" srcOrd="2" destOrd="0" parTransId="{F8604213-43E2-490B-9CBA-922A5AD80C89}" sibTransId="{A877465D-EAAC-4CBC-92C7-0E69EFD5CD61}"/>
    <dgm:cxn modelId="{6BF329AA-F323-4585-91DD-F032BF48B3DB}" srcId="{219A0F2E-6068-4A69-A9D6-063A46E95406}" destId="{DE265429-137C-4099-85D3-E7F21F73EFEF}" srcOrd="2" destOrd="0" parTransId="{20533EA5-7744-4374-AA9D-1B372A82C4E6}" sibTransId="{358AE143-9229-47C7-899B-9E2C801E2BB5}"/>
    <dgm:cxn modelId="{04C96849-B25C-4361-B954-51F8752F5E64}" srcId="{D6AA9DDA-32E2-43D0-8227-39486585AAFC}" destId="{C674620A-E040-401F-ACEC-22BAA3C4A3D8}" srcOrd="3" destOrd="0" parTransId="{0D232A34-44B6-4D5F-B90C-87EB185AE2BA}" sibTransId="{6F572CB1-7A16-4704-9C6E-87A900ACB414}"/>
    <dgm:cxn modelId="{92FF75D1-46C2-466C-A504-5BF1871923F9}" type="presOf" srcId="{850FE2FD-3DEF-4A32-8AD9-261C82F11082}" destId="{4738EC73-AC62-418A-8DE8-E59EA7B63B4F}" srcOrd="0" destOrd="0" presId="urn:microsoft.com/office/officeart/2005/8/layout/vList5"/>
    <dgm:cxn modelId="{2FA29A26-82A2-48D0-A212-DE46E2A13725}" type="presOf" srcId="{5C03EAB4-AC61-45C4-B6C7-029767D6CCB5}" destId="{9AA2CE17-437B-42F1-B3F2-9B6B9279ED4B}" srcOrd="0" destOrd="0" presId="urn:microsoft.com/office/officeart/2005/8/layout/vList5"/>
    <dgm:cxn modelId="{E7FD1DA4-A1A9-44F7-AF62-4DE07E26B4B4}" srcId="{219A0F2E-6068-4A69-A9D6-063A46E95406}" destId="{1AA315F9-A3D2-43FB-B717-8189AD0CF318}" srcOrd="1" destOrd="0" parTransId="{D91EE8D2-6664-4A6F-B62E-ED4842FAD497}" sibTransId="{79B18B51-6282-4432-9E1C-942B28BEBD91}"/>
    <dgm:cxn modelId="{F8FE3EE3-F508-462D-9D40-EFE0CD85B996}" type="presOf" srcId="{219A0F2E-6068-4A69-A9D6-063A46E95406}" destId="{AC8262A9-CF03-41C4-B8DC-1E6BE865E43C}" srcOrd="0" destOrd="0" presId="urn:microsoft.com/office/officeart/2005/8/layout/vList5"/>
    <dgm:cxn modelId="{2BF118B6-BBB3-4E19-8955-59FBC3AF6CB4}" srcId="{5C03EAB4-AC61-45C4-B6C7-029767D6CCB5}" destId="{A410645C-C327-40F1-90B4-E5ADAC1B2D6A}" srcOrd="5" destOrd="0" parTransId="{F6A94307-457B-446F-8E90-7F35F3366655}" sibTransId="{30C2FE1C-5841-45C8-89A5-BF5752E9205D}"/>
    <dgm:cxn modelId="{C5605425-9943-4527-886C-51403662469F}" srcId="{F17F998E-1A13-48FD-A490-D871B96DFABD}" destId="{1E933F09-B0EF-4107-B83F-69709763EBF5}" srcOrd="0" destOrd="0" parTransId="{F88879F8-0B86-4A4A-A619-D3E223F13996}" sibTransId="{74BDC7F6-C49D-4EED-B55D-06CDCC08CA2E}"/>
    <dgm:cxn modelId="{C0CD1652-A18D-48AF-A2CB-9ECD3A07BD70}" type="presOf" srcId="{7ACE52F5-7C52-4B78-AD37-4434FCA76FF4}" destId="{C31669D5-1938-458C-B276-22753A90F191}" srcOrd="0" destOrd="0" presId="urn:microsoft.com/office/officeart/2005/8/layout/vList5"/>
    <dgm:cxn modelId="{079F1557-0519-4121-98A8-8EE5BDA7C1D7}" type="presParOf" srcId="{C31669D5-1938-458C-B276-22753A90F191}" destId="{72EF0D6E-E02C-4F19-B7DA-69F72EAC18C2}" srcOrd="0" destOrd="0" presId="urn:microsoft.com/office/officeart/2005/8/layout/vList5"/>
    <dgm:cxn modelId="{CFB07E77-5328-47D4-AC7C-609127F02545}" type="presParOf" srcId="{72EF0D6E-E02C-4F19-B7DA-69F72EAC18C2}" destId="{AC8262A9-CF03-41C4-B8DC-1E6BE865E43C}" srcOrd="0" destOrd="0" presId="urn:microsoft.com/office/officeart/2005/8/layout/vList5"/>
    <dgm:cxn modelId="{10DA9280-1299-4E79-B04F-AD1D51D71037}" type="presParOf" srcId="{72EF0D6E-E02C-4F19-B7DA-69F72EAC18C2}" destId="{07726441-1BBA-4186-A405-791337D2E6BA}" srcOrd="1" destOrd="0" presId="urn:microsoft.com/office/officeart/2005/8/layout/vList5"/>
    <dgm:cxn modelId="{93EC78D3-F629-4CA4-8971-1D9AE6CFB1E9}" type="presParOf" srcId="{C31669D5-1938-458C-B276-22753A90F191}" destId="{4438A761-CA14-49D3-9400-A5BEBEFD102A}" srcOrd="1" destOrd="0" presId="urn:microsoft.com/office/officeart/2005/8/layout/vList5"/>
    <dgm:cxn modelId="{40EB1F04-3788-4C77-805C-10FF71E2970A}" type="presParOf" srcId="{C31669D5-1938-458C-B276-22753A90F191}" destId="{B63285F3-2DF2-4917-ADCA-E7AEB5B8581F}" srcOrd="2" destOrd="0" presId="urn:microsoft.com/office/officeart/2005/8/layout/vList5"/>
    <dgm:cxn modelId="{18D70B24-EE39-47A0-B410-D3A41870D11F}" type="presParOf" srcId="{B63285F3-2DF2-4917-ADCA-E7AEB5B8581F}" destId="{65819795-09DF-417C-86C5-AECA0C7760D7}" srcOrd="0" destOrd="0" presId="urn:microsoft.com/office/officeart/2005/8/layout/vList5"/>
    <dgm:cxn modelId="{36D8853F-4B99-4505-ADC1-D4BDE3364B13}" type="presParOf" srcId="{B63285F3-2DF2-4917-ADCA-E7AEB5B8581F}" destId="{B9EC3AEF-0760-476E-AA10-9D7C1FAEFB37}" srcOrd="1" destOrd="0" presId="urn:microsoft.com/office/officeart/2005/8/layout/vList5"/>
    <dgm:cxn modelId="{18ADA3F1-1184-43EB-9033-BC587DB39159}" type="presParOf" srcId="{C31669D5-1938-458C-B276-22753A90F191}" destId="{DBA5727B-1113-4D24-BFC2-CE28FFA39C4B}" srcOrd="3" destOrd="0" presId="urn:microsoft.com/office/officeart/2005/8/layout/vList5"/>
    <dgm:cxn modelId="{945EEF7E-0F5F-4667-B87A-48048A4784A5}" type="presParOf" srcId="{C31669D5-1938-458C-B276-22753A90F191}" destId="{A582036F-EE0A-471D-BD3D-6BD81D8BDF31}" srcOrd="4" destOrd="0" presId="urn:microsoft.com/office/officeart/2005/8/layout/vList5"/>
    <dgm:cxn modelId="{3D6BDC7D-9632-4DF3-A517-1E59803EDC4A}" type="presParOf" srcId="{A582036F-EE0A-471D-BD3D-6BD81D8BDF31}" destId="{8B2F8BF6-751B-4BB2-9D53-3C98002088CD}" srcOrd="0" destOrd="0" presId="urn:microsoft.com/office/officeart/2005/8/layout/vList5"/>
    <dgm:cxn modelId="{8403DF9C-8647-41A0-92E9-C9691D21A06A}" type="presParOf" srcId="{A582036F-EE0A-471D-BD3D-6BD81D8BDF31}" destId="{4738EC73-AC62-418A-8DE8-E59EA7B63B4F}" srcOrd="1" destOrd="0" presId="urn:microsoft.com/office/officeart/2005/8/layout/vList5"/>
    <dgm:cxn modelId="{BFD9CEB7-19F8-4EE4-8640-FF9FF9B30132}" type="presParOf" srcId="{C31669D5-1938-458C-B276-22753A90F191}" destId="{7E6836A9-77AB-46E1-A9F4-D17F460C91CC}" srcOrd="5" destOrd="0" presId="urn:microsoft.com/office/officeart/2005/8/layout/vList5"/>
    <dgm:cxn modelId="{FA2C4FCA-3333-4CD5-B225-A22EFDFABCD4}" type="presParOf" srcId="{C31669D5-1938-458C-B276-22753A90F191}" destId="{A6262797-CBFC-4A6B-8879-450297821C48}" srcOrd="6" destOrd="0" presId="urn:microsoft.com/office/officeart/2005/8/layout/vList5"/>
    <dgm:cxn modelId="{388B5E23-C4DC-4D3B-9D34-8D9D2E27051D}" type="presParOf" srcId="{A6262797-CBFC-4A6B-8879-450297821C48}" destId="{9AA2CE17-437B-42F1-B3F2-9B6B9279ED4B}" srcOrd="0" destOrd="0" presId="urn:microsoft.com/office/officeart/2005/8/layout/vList5"/>
    <dgm:cxn modelId="{170AA1D2-547B-4148-925E-174F7AD9DE9A}" type="presParOf" srcId="{A6262797-CBFC-4A6B-8879-450297821C48}" destId="{E06C01E3-3F12-4978-A9C2-6F5D23214AB4}" srcOrd="1" destOrd="0" presId="urn:microsoft.com/office/officeart/2005/8/layout/vList5"/>
    <dgm:cxn modelId="{4915D645-9B2A-4152-855A-4B665FA85E8E}" type="presParOf" srcId="{C31669D5-1938-458C-B276-22753A90F191}" destId="{11A0FC45-81E3-4241-9770-D7AF9CF7B1F4}" srcOrd="7" destOrd="0" presId="urn:microsoft.com/office/officeart/2005/8/layout/vList5"/>
    <dgm:cxn modelId="{C4A15DB4-1005-409D-8D60-4EE5D126A379}" type="presParOf" srcId="{C31669D5-1938-458C-B276-22753A90F191}" destId="{1EC265AA-9291-4ED0-9833-680876C35E48}" srcOrd="8" destOrd="0" presId="urn:microsoft.com/office/officeart/2005/8/layout/vList5"/>
    <dgm:cxn modelId="{96ADA88C-8D3E-4B87-A7A7-28716B888AEB}" type="presParOf" srcId="{1EC265AA-9291-4ED0-9833-680876C35E48}" destId="{08357236-B46F-40D8-9C49-54B25568527C}" srcOrd="0" destOrd="0" presId="urn:microsoft.com/office/officeart/2005/8/layout/vList5"/>
    <dgm:cxn modelId="{4AD46045-62AB-4B45-AFEF-399FC483462E}" type="presParOf" srcId="{1EC265AA-9291-4ED0-9833-680876C35E48}" destId="{BA66F3CF-E7EA-4F15-AD36-F30D8F9B7A1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891AC-689B-4392-B11F-1F8193B30A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8BE5B65-D2B8-4485-BB5D-320933C7C366}">
      <dgm:prSet phldrT="[Text]" custT="1"/>
      <dgm:spPr/>
      <dgm:t>
        <a:bodyPr/>
        <a:lstStyle/>
        <a:p>
          <a:r>
            <a:rPr lang="en-US" sz="2200" dirty="0" smtClean="0"/>
            <a:t>Generate Ideas</a:t>
          </a:r>
          <a:endParaRPr lang="en-US" sz="2200" dirty="0"/>
        </a:p>
      </dgm:t>
    </dgm:pt>
    <dgm:pt modelId="{6D961C24-A161-4AE8-B8A9-E3396EEFE2B9}" type="parTrans" cxnId="{17A0FE9E-4EE5-46E4-8A06-95C685130A3F}">
      <dgm:prSet/>
      <dgm:spPr/>
      <dgm:t>
        <a:bodyPr/>
        <a:lstStyle/>
        <a:p>
          <a:endParaRPr lang="en-US"/>
        </a:p>
      </dgm:t>
    </dgm:pt>
    <dgm:pt modelId="{EC65D2B4-4EB8-4676-9D58-1447A5952CD9}" type="sibTrans" cxnId="{17A0FE9E-4EE5-46E4-8A06-95C685130A3F}">
      <dgm:prSet/>
      <dgm:spPr/>
      <dgm:t>
        <a:bodyPr/>
        <a:lstStyle/>
        <a:p>
          <a:endParaRPr lang="en-US"/>
        </a:p>
      </dgm:t>
    </dgm:pt>
    <dgm:pt modelId="{B1ACB192-68BE-4F4C-B50A-0D1A31297E98}">
      <dgm:prSet phldrT="[Text]" custT="1"/>
      <dgm:spPr/>
      <dgm:t>
        <a:bodyPr/>
        <a:lstStyle/>
        <a:p>
          <a:r>
            <a:rPr lang="en-US" sz="2200" dirty="0" smtClean="0"/>
            <a:t>Prioritize Ideas</a:t>
          </a:r>
          <a:endParaRPr lang="en-US" sz="2200" dirty="0"/>
        </a:p>
      </dgm:t>
    </dgm:pt>
    <dgm:pt modelId="{C6E47870-EE6A-49A6-9440-99325AEA4A92}" type="parTrans" cxnId="{C8EEB15A-ED93-4BC8-955D-CADD95226B8E}">
      <dgm:prSet/>
      <dgm:spPr/>
      <dgm:t>
        <a:bodyPr/>
        <a:lstStyle/>
        <a:p>
          <a:endParaRPr lang="en-US"/>
        </a:p>
      </dgm:t>
    </dgm:pt>
    <dgm:pt modelId="{94E61A2D-7128-410D-B478-9D7EC8AB98B9}" type="sibTrans" cxnId="{C8EEB15A-ED93-4BC8-955D-CADD95226B8E}">
      <dgm:prSet/>
      <dgm:spPr/>
      <dgm:t>
        <a:bodyPr/>
        <a:lstStyle/>
        <a:p>
          <a:endParaRPr lang="en-US"/>
        </a:p>
      </dgm:t>
    </dgm:pt>
    <dgm:pt modelId="{EC930FC0-1133-427F-ABFD-F746DDDEB5E7}">
      <dgm:prSet phldrT="[Text]" custT="1"/>
      <dgm:spPr/>
      <dgm:t>
        <a:bodyPr/>
        <a:lstStyle/>
        <a:p>
          <a:r>
            <a:rPr lang="en-US" sz="2200" dirty="0" smtClean="0"/>
            <a:t>Select Focus Area</a:t>
          </a:r>
          <a:endParaRPr lang="en-US" sz="2200" dirty="0"/>
        </a:p>
      </dgm:t>
    </dgm:pt>
    <dgm:pt modelId="{50AC8FB9-11E5-403A-8925-F4EBEF607A2B}" type="parTrans" cxnId="{566204BC-F05D-40BF-89DA-122E3D9CA6BD}">
      <dgm:prSet/>
      <dgm:spPr/>
      <dgm:t>
        <a:bodyPr/>
        <a:lstStyle/>
        <a:p>
          <a:endParaRPr lang="en-US"/>
        </a:p>
      </dgm:t>
    </dgm:pt>
    <dgm:pt modelId="{5AB09A34-EEFC-4BC4-89DA-A2FD6A72C259}" type="sibTrans" cxnId="{566204BC-F05D-40BF-89DA-122E3D9CA6BD}">
      <dgm:prSet/>
      <dgm:spPr/>
      <dgm:t>
        <a:bodyPr/>
        <a:lstStyle/>
        <a:p>
          <a:endParaRPr lang="en-US"/>
        </a:p>
      </dgm:t>
    </dgm:pt>
    <dgm:pt modelId="{07DF84BF-2EFF-41D2-9FFB-CCE6D77B5C03}">
      <dgm:prSet phldrT="[Text]" custT="1"/>
      <dgm:spPr/>
      <dgm:t>
        <a:bodyPr/>
        <a:lstStyle/>
        <a:p>
          <a:r>
            <a:rPr lang="en-US" sz="2200" dirty="0" smtClean="0"/>
            <a:t>Identify Strategies</a:t>
          </a:r>
          <a:endParaRPr lang="en-US" sz="2200" dirty="0"/>
        </a:p>
      </dgm:t>
    </dgm:pt>
    <dgm:pt modelId="{1E96A68E-E6CE-4241-9F4F-D10A495E1E77}" type="parTrans" cxnId="{52BDC8BC-4F09-4129-9F00-B6DDA42B5B38}">
      <dgm:prSet/>
      <dgm:spPr/>
      <dgm:t>
        <a:bodyPr/>
        <a:lstStyle/>
        <a:p>
          <a:endParaRPr lang="en-US"/>
        </a:p>
      </dgm:t>
    </dgm:pt>
    <dgm:pt modelId="{470284D0-172B-4455-BF7C-AC7190E26123}" type="sibTrans" cxnId="{52BDC8BC-4F09-4129-9F00-B6DDA42B5B38}">
      <dgm:prSet/>
      <dgm:spPr/>
      <dgm:t>
        <a:bodyPr/>
        <a:lstStyle/>
        <a:p>
          <a:endParaRPr lang="en-US"/>
        </a:p>
      </dgm:t>
    </dgm:pt>
    <dgm:pt modelId="{3904C82F-402F-43FB-8CAA-945461BC8ABE}">
      <dgm:prSet phldrT="[Text]" custT="1"/>
      <dgm:spPr/>
      <dgm:t>
        <a:bodyPr/>
        <a:lstStyle/>
        <a:p>
          <a:r>
            <a:rPr lang="en-US" sz="2200" dirty="0" smtClean="0"/>
            <a:t>Develop Theory of Action</a:t>
          </a:r>
          <a:endParaRPr lang="en-US" sz="2200" dirty="0"/>
        </a:p>
      </dgm:t>
    </dgm:pt>
    <dgm:pt modelId="{335C27E8-FB48-4039-987B-12FEA0DE541D}" type="parTrans" cxnId="{9B5F2783-E8D6-4F5A-AB66-950CE43FD718}">
      <dgm:prSet/>
      <dgm:spPr/>
      <dgm:t>
        <a:bodyPr/>
        <a:lstStyle/>
        <a:p>
          <a:endParaRPr lang="en-US"/>
        </a:p>
      </dgm:t>
    </dgm:pt>
    <dgm:pt modelId="{1EDEEF8D-7086-4C4E-841E-07D7A81C46D5}" type="sibTrans" cxnId="{9B5F2783-E8D6-4F5A-AB66-950CE43FD718}">
      <dgm:prSet/>
      <dgm:spPr/>
      <dgm:t>
        <a:bodyPr/>
        <a:lstStyle/>
        <a:p>
          <a:endParaRPr lang="en-US"/>
        </a:p>
      </dgm:t>
    </dgm:pt>
    <dgm:pt modelId="{62942F86-E63D-41CD-8E94-D5B5BB0E0787}" type="pres">
      <dgm:prSet presAssocID="{D61891AC-689B-4392-B11F-1F8193B30ADB}" presName="CompostProcess" presStyleCnt="0">
        <dgm:presLayoutVars>
          <dgm:dir/>
          <dgm:resizeHandles val="exact"/>
        </dgm:presLayoutVars>
      </dgm:prSet>
      <dgm:spPr/>
    </dgm:pt>
    <dgm:pt modelId="{AFDD4D8C-0F7C-4FEB-ADF9-1E1A4AA3CAE9}" type="pres">
      <dgm:prSet presAssocID="{D61891AC-689B-4392-B11F-1F8193B30ADB}" presName="arrow" presStyleLbl="bgShp" presStyleIdx="0" presStyleCnt="1"/>
      <dgm:spPr/>
    </dgm:pt>
    <dgm:pt modelId="{5BDDD7CC-8566-4E3F-A7C9-2E44596F1560}" type="pres">
      <dgm:prSet presAssocID="{D61891AC-689B-4392-B11F-1F8193B30ADB}" presName="linearProcess" presStyleCnt="0"/>
      <dgm:spPr/>
    </dgm:pt>
    <dgm:pt modelId="{AAC55C3C-7FB8-4861-A01B-12F1E3909566}" type="pres">
      <dgm:prSet presAssocID="{A8BE5B65-D2B8-4485-BB5D-320933C7C36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EBC9F-B0CA-4B74-B29A-B65E068862DD}" type="pres">
      <dgm:prSet presAssocID="{EC65D2B4-4EB8-4676-9D58-1447A5952CD9}" presName="sibTrans" presStyleCnt="0"/>
      <dgm:spPr/>
    </dgm:pt>
    <dgm:pt modelId="{D54C8A1E-9F99-40D1-B11A-6AB000979789}" type="pres">
      <dgm:prSet presAssocID="{B1ACB192-68BE-4F4C-B50A-0D1A31297E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DCA8E-A84C-4233-9CF0-9694C0EBF360}" type="pres">
      <dgm:prSet presAssocID="{94E61A2D-7128-410D-B478-9D7EC8AB98B9}" presName="sibTrans" presStyleCnt="0"/>
      <dgm:spPr/>
    </dgm:pt>
    <dgm:pt modelId="{E1515C5A-F675-4BBD-A981-373274188220}" type="pres">
      <dgm:prSet presAssocID="{EC930FC0-1133-427F-ABFD-F746DDDEB5E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9048C-8B7C-45D8-8D49-E6092B6AA9D6}" type="pres">
      <dgm:prSet presAssocID="{5AB09A34-EEFC-4BC4-89DA-A2FD6A72C259}" presName="sibTrans" presStyleCnt="0"/>
      <dgm:spPr/>
    </dgm:pt>
    <dgm:pt modelId="{BEC1A2A0-D9CA-4968-B81C-CDAD7D2B28BC}" type="pres">
      <dgm:prSet presAssocID="{07DF84BF-2EFF-41D2-9FFB-CCE6D77B5C0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BFB26-448E-4734-A437-A76200128349}" type="pres">
      <dgm:prSet presAssocID="{470284D0-172B-4455-BF7C-AC7190E26123}" presName="sibTrans" presStyleCnt="0"/>
      <dgm:spPr/>
    </dgm:pt>
    <dgm:pt modelId="{8FF9FFAD-0659-470C-A940-62E2A2ADE5C1}" type="pres">
      <dgm:prSet presAssocID="{3904C82F-402F-43FB-8CAA-945461BC8AB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822B9-C368-49A6-9314-5524FFA70008}" type="presOf" srcId="{A8BE5B65-D2B8-4485-BB5D-320933C7C366}" destId="{AAC55C3C-7FB8-4861-A01B-12F1E3909566}" srcOrd="0" destOrd="0" presId="urn:microsoft.com/office/officeart/2005/8/layout/hProcess9"/>
    <dgm:cxn modelId="{397F9DD9-BDF8-43F4-957E-7225D52E8013}" type="presOf" srcId="{3904C82F-402F-43FB-8CAA-945461BC8ABE}" destId="{8FF9FFAD-0659-470C-A940-62E2A2ADE5C1}" srcOrd="0" destOrd="0" presId="urn:microsoft.com/office/officeart/2005/8/layout/hProcess9"/>
    <dgm:cxn modelId="{A5E123BE-F15A-4D64-9CE4-9CA324945463}" type="presOf" srcId="{D61891AC-689B-4392-B11F-1F8193B30ADB}" destId="{62942F86-E63D-41CD-8E94-D5B5BB0E0787}" srcOrd="0" destOrd="0" presId="urn:microsoft.com/office/officeart/2005/8/layout/hProcess9"/>
    <dgm:cxn modelId="{C9FF2AEC-6F47-46BD-A5A8-0CB65929D528}" type="presOf" srcId="{B1ACB192-68BE-4F4C-B50A-0D1A31297E98}" destId="{D54C8A1E-9F99-40D1-B11A-6AB000979789}" srcOrd="0" destOrd="0" presId="urn:microsoft.com/office/officeart/2005/8/layout/hProcess9"/>
    <dgm:cxn modelId="{C20CCA04-417C-4C86-9A79-4D9C195D0176}" type="presOf" srcId="{07DF84BF-2EFF-41D2-9FFB-CCE6D77B5C03}" destId="{BEC1A2A0-D9CA-4968-B81C-CDAD7D2B28BC}" srcOrd="0" destOrd="0" presId="urn:microsoft.com/office/officeart/2005/8/layout/hProcess9"/>
    <dgm:cxn modelId="{17A0FE9E-4EE5-46E4-8A06-95C685130A3F}" srcId="{D61891AC-689B-4392-B11F-1F8193B30ADB}" destId="{A8BE5B65-D2B8-4485-BB5D-320933C7C366}" srcOrd="0" destOrd="0" parTransId="{6D961C24-A161-4AE8-B8A9-E3396EEFE2B9}" sibTransId="{EC65D2B4-4EB8-4676-9D58-1447A5952CD9}"/>
    <dgm:cxn modelId="{52BDC8BC-4F09-4129-9F00-B6DDA42B5B38}" srcId="{D61891AC-689B-4392-B11F-1F8193B30ADB}" destId="{07DF84BF-2EFF-41D2-9FFB-CCE6D77B5C03}" srcOrd="3" destOrd="0" parTransId="{1E96A68E-E6CE-4241-9F4F-D10A495E1E77}" sibTransId="{470284D0-172B-4455-BF7C-AC7190E26123}"/>
    <dgm:cxn modelId="{9B5F2783-E8D6-4F5A-AB66-950CE43FD718}" srcId="{D61891AC-689B-4392-B11F-1F8193B30ADB}" destId="{3904C82F-402F-43FB-8CAA-945461BC8ABE}" srcOrd="4" destOrd="0" parTransId="{335C27E8-FB48-4039-987B-12FEA0DE541D}" sibTransId="{1EDEEF8D-7086-4C4E-841E-07D7A81C46D5}"/>
    <dgm:cxn modelId="{566204BC-F05D-40BF-89DA-122E3D9CA6BD}" srcId="{D61891AC-689B-4392-B11F-1F8193B30ADB}" destId="{EC930FC0-1133-427F-ABFD-F746DDDEB5E7}" srcOrd="2" destOrd="0" parTransId="{50AC8FB9-11E5-403A-8925-F4EBEF607A2B}" sibTransId="{5AB09A34-EEFC-4BC4-89DA-A2FD6A72C259}"/>
    <dgm:cxn modelId="{C8EEB15A-ED93-4BC8-955D-CADD95226B8E}" srcId="{D61891AC-689B-4392-B11F-1F8193B30ADB}" destId="{B1ACB192-68BE-4F4C-B50A-0D1A31297E98}" srcOrd="1" destOrd="0" parTransId="{C6E47870-EE6A-49A6-9440-99325AEA4A92}" sibTransId="{94E61A2D-7128-410D-B478-9D7EC8AB98B9}"/>
    <dgm:cxn modelId="{17E2405E-9349-40BB-AE08-96C41133FB27}" type="presOf" srcId="{EC930FC0-1133-427F-ABFD-F746DDDEB5E7}" destId="{E1515C5A-F675-4BBD-A981-373274188220}" srcOrd="0" destOrd="0" presId="urn:microsoft.com/office/officeart/2005/8/layout/hProcess9"/>
    <dgm:cxn modelId="{A728D369-8263-4572-B7CD-4B5AA516CA32}" type="presParOf" srcId="{62942F86-E63D-41CD-8E94-D5B5BB0E0787}" destId="{AFDD4D8C-0F7C-4FEB-ADF9-1E1A4AA3CAE9}" srcOrd="0" destOrd="0" presId="urn:microsoft.com/office/officeart/2005/8/layout/hProcess9"/>
    <dgm:cxn modelId="{7C6C2A0E-2D80-4448-943E-3DEF206FDAC0}" type="presParOf" srcId="{62942F86-E63D-41CD-8E94-D5B5BB0E0787}" destId="{5BDDD7CC-8566-4E3F-A7C9-2E44596F1560}" srcOrd="1" destOrd="0" presId="urn:microsoft.com/office/officeart/2005/8/layout/hProcess9"/>
    <dgm:cxn modelId="{A2559873-9D38-4406-B69D-6E0B01858353}" type="presParOf" srcId="{5BDDD7CC-8566-4E3F-A7C9-2E44596F1560}" destId="{AAC55C3C-7FB8-4861-A01B-12F1E3909566}" srcOrd="0" destOrd="0" presId="urn:microsoft.com/office/officeart/2005/8/layout/hProcess9"/>
    <dgm:cxn modelId="{BB4152B5-39E4-474C-BF24-4121AD1F7520}" type="presParOf" srcId="{5BDDD7CC-8566-4E3F-A7C9-2E44596F1560}" destId="{770EBC9F-B0CA-4B74-B29A-B65E068862DD}" srcOrd="1" destOrd="0" presId="urn:microsoft.com/office/officeart/2005/8/layout/hProcess9"/>
    <dgm:cxn modelId="{A489E9BB-DBBD-40DB-9476-6C7B6D37ADA7}" type="presParOf" srcId="{5BDDD7CC-8566-4E3F-A7C9-2E44596F1560}" destId="{D54C8A1E-9F99-40D1-B11A-6AB000979789}" srcOrd="2" destOrd="0" presId="urn:microsoft.com/office/officeart/2005/8/layout/hProcess9"/>
    <dgm:cxn modelId="{D7400365-E70A-406F-A749-CFE425689FE1}" type="presParOf" srcId="{5BDDD7CC-8566-4E3F-A7C9-2E44596F1560}" destId="{F08DCA8E-A84C-4233-9CF0-9694C0EBF360}" srcOrd="3" destOrd="0" presId="urn:microsoft.com/office/officeart/2005/8/layout/hProcess9"/>
    <dgm:cxn modelId="{7BAE21F3-DF25-4E8F-8D8E-E8C2D614FE85}" type="presParOf" srcId="{5BDDD7CC-8566-4E3F-A7C9-2E44596F1560}" destId="{E1515C5A-F675-4BBD-A981-373274188220}" srcOrd="4" destOrd="0" presId="urn:microsoft.com/office/officeart/2005/8/layout/hProcess9"/>
    <dgm:cxn modelId="{0D37C2C9-72F9-4576-8314-5D804517807D}" type="presParOf" srcId="{5BDDD7CC-8566-4E3F-A7C9-2E44596F1560}" destId="{FB69048C-8B7C-45D8-8D49-E6092B6AA9D6}" srcOrd="5" destOrd="0" presId="urn:microsoft.com/office/officeart/2005/8/layout/hProcess9"/>
    <dgm:cxn modelId="{66DED708-47D1-4723-BB22-5DD337094257}" type="presParOf" srcId="{5BDDD7CC-8566-4E3F-A7C9-2E44596F1560}" destId="{BEC1A2A0-D9CA-4968-B81C-CDAD7D2B28BC}" srcOrd="6" destOrd="0" presId="urn:microsoft.com/office/officeart/2005/8/layout/hProcess9"/>
    <dgm:cxn modelId="{04AAABEE-0B74-478F-A56D-5611469C9063}" type="presParOf" srcId="{5BDDD7CC-8566-4E3F-A7C9-2E44596F1560}" destId="{3ADBFB26-448E-4734-A437-A76200128349}" srcOrd="7" destOrd="0" presId="urn:microsoft.com/office/officeart/2005/8/layout/hProcess9"/>
    <dgm:cxn modelId="{25D5261C-8A7A-44D6-AF19-BBCA0DDBAE7A}" type="presParOf" srcId="{5BDDD7CC-8566-4E3F-A7C9-2E44596F1560}" destId="{8FF9FFAD-0659-470C-A940-62E2A2ADE5C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E3E4C-05B1-44AA-8809-A948EEC03F8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3648C-6E36-4BDD-B4D9-193F36023714}">
      <dgm:prSet phldrT="[Text]" custT="1"/>
      <dgm:spPr/>
      <dgm:t>
        <a:bodyPr/>
        <a:lstStyle/>
        <a:p>
          <a:r>
            <a:rPr lang="en-US" sz="3200" dirty="0" smtClean="0"/>
            <a:t>Survey Round One</a:t>
          </a:r>
          <a:endParaRPr lang="en-US" sz="3200" dirty="0"/>
        </a:p>
      </dgm:t>
    </dgm:pt>
    <dgm:pt modelId="{C4900EBD-D820-4FC5-93C4-8FD0FDD1EAB0}" type="parTrans" cxnId="{74F95618-4F93-4FDC-B062-009B5913678A}">
      <dgm:prSet/>
      <dgm:spPr/>
      <dgm:t>
        <a:bodyPr/>
        <a:lstStyle/>
        <a:p>
          <a:endParaRPr lang="en-US"/>
        </a:p>
      </dgm:t>
    </dgm:pt>
    <dgm:pt modelId="{FD653B3E-642D-4A79-8A49-9A2CFB8E4D00}" type="sibTrans" cxnId="{74F95618-4F93-4FDC-B062-009B5913678A}">
      <dgm:prSet/>
      <dgm:spPr/>
      <dgm:t>
        <a:bodyPr/>
        <a:lstStyle/>
        <a:p>
          <a:endParaRPr lang="en-US"/>
        </a:p>
      </dgm:t>
    </dgm:pt>
    <dgm:pt modelId="{1176561F-FDBE-480F-8FB6-7F1872C05C0C}">
      <dgm:prSet phldrT="[Text]"/>
      <dgm:spPr/>
      <dgm:t>
        <a:bodyPr/>
        <a:lstStyle/>
        <a:p>
          <a:r>
            <a:rPr lang="en-US" dirty="0" smtClean="0"/>
            <a:t>8/11/14 – 8/29/14</a:t>
          </a:r>
        </a:p>
      </dgm:t>
    </dgm:pt>
    <dgm:pt modelId="{2DD9D270-4243-4B8B-8E3A-3A367A554354}" type="parTrans" cxnId="{C88C4C18-CE59-4AA0-81D7-90FAD9D316F7}">
      <dgm:prSet/>
      <dgm:spPr/>
      <dgm:t>
        <a:bodyPr/>
        <a:lstStyle/>
        <a:p>
          <a:endParaRPr lang="en-US"/>
        </a:p>
      </dgm:t>
    </dgm:pt>
    <dgm:pt modelId="{E90F348C-6C6D-403C-B09E-A2D988D5170D}" type="sibTrans" cxnId="{C88C4C18-CE59-4AA0-81D7-90FAD9D316F7}">
      <dgm:prSet/>
      <dgm:spPr/>
      <dgm:t>
        <a:bodyPr/>
        <a:lstStyle/>
        <a:p>
          <a:endParaRPr lang="en-US"/>
        </a:p>
      </dgm:t>
    </dgm:pt>
    <dgm:pt modelId="{8DBFEE78-F536-4D21-B0A2-AC1F7EC815CA}">
      <dgm:prSet phldrT="[Text]"/>
      <dgm:spPr/>
      <dgm:t>
        <a:bodyPr/>
        <a:lstStyle/>
        <a:p>
          <a:r>
            <a:rPr lang="en-US" dirty="0" smtClean="0"/>
            <a:t>9/10/14: State SSIP Team Meets</a:t>
          </a:r>
          <a:endParaRPr lang="en-US" dirty="0"/>
        </a:p>
      </dgm:t>
    </dgm:pt>
    <dgm:pt modelId="{61D277E4-A8D4-4FF1-91D1-E0F6BF6F2A40}" type="parTrans" cxnId="{1F09603E-01D1-4DAD-8A29-17D6B3C315DF}">
      <dgm:prSet/>
      <dgm:spPr/>
      <dgm:t>
        <a:bodyPr/>
        <a:lstStyle/>
        <a:p>
          <a:endParaRPr lang="en-US"/>
        </a:p>
      </dgm:t>
    </dgm:pt>
    <dgm:pt modelId="{681759CE-D6D5-40B2-99BC-3710AFA0A398}" type="sibTrans" cxnId="{1F09603E-01D1-4DAD-8A29-17D6B3C315DF}">
      <dgm:prSet/>
      <dgm:spPr/>
      <dgm:t>
        <a:bodyPr/>
        <a:lstStyle/>
        <a:p>
          <a:endParaRPr lang="en-US"/>
        </a:p>
      </dgm:t>
    </dgm:pt>
    <dgm:pt modelId="{241B6F5D-3B83-47D0-94A1-E60B9195511D}">
      <dgm:prSet phldrT="[Text]" custT="1"/>
      <dgm:spPr/>
      <dgm:t>
        <a:bodyPr/>
        <a:lstStyle/>
        <a:p>
          <a:r>
            <a:rPr lang="en-US" sz="3200" dirty="0" smtClean="0"/>
            <a:t>Survey Round Two</a:t>
          </a:r>
          <a:endParaRPr lang="en-US" sz="3200" dirty="0"/>
        </a:p>
      </dgm:t>
    </dgm:pt>
    <dgm:pt modelId="{EFA3E6D8-5228-4E80-9BA9-741346A38F0E}" type="parTrans" cxnId="{6B387CD7-7B3B-4048-A1BA-0519B6B83D70}">
      <dgm:prSet/>
      <dgm:spPr/>
      <dgm:t>
        <a:bodyPr/>
        <a:lstStyle/>
        <a:p>
          <a:endParaRPr lang="en-US"/>
        </a:p>
      </dgm:t>
    </dgm:pt>
    <dgm:pt modelId="{C4127260-968F-4BB5-BD37-9CEACD245AC1}" type="sibTrans" cxnId="{6B387CD7-7B3B-4048-A1BA-0519B6B83D70}">
      <dgm:prSet/>
      <dgm:spPr/>
      <dgm:t>
        <a:bodyPr/>
        <a:lstStyle/>
        <a:p>
          <a:endParaRPr lang="en-US"/>
        </a:p>
      </dgm:t>
    </dgm:pt>
    <dgm:pt modelId="{D7D4F67A-D3A8-466E-BAE2-ABD88E8E418A}">
      <dgm:prSet phldrT="[Text]"/>
      <dgm:spPr/>
      <dgm:t>
        <a:bodyPr/>
        <a:lstStyle/>
        <a:p>
          <a:r>
            <a:rPr lang="en-US" dirty="0" smtClean="0"/>
            <a:t>9/29/14 – 10/13/14</a:t>
          </a:r>
          <a:endParaRPr lang="en-US" dirty="0"/>
        </a:p>
      </dgm:t>
    </dgm:pt>
    <dgm:pt modelId="{E0AB0A4A-5E96-41BE-8955-C63569B5EA7E}" type="parTrans" cxnId="{B61BC3F2-9790-4465-9577-4C6F7482141B}">
      <dgm:prSet/>
      <dgm:spPr/>
      <dgm:t>
        <a:bodyPr/>
        <a:lstStyle/>
        <a:p>
          <a:endParaRPr lang="en-US"/>
        </a:p>
      </dgm:t>
    </dgm:pt>
    <dgm:pt modelId="{04F11487-1ED0-4107-B23E-7338BD19C4F0}" type="sibTrans" cxnId="{B61BC3F2-9790-4465-9577-4C6F7482141B}">
      <dgm:prSet/>
      <dgm:spPr/>
      <dgm:t>
        <a:bodyPr/>
        <a:lstStyle/>
        <a:p>
          <a:endParaRPr lang="en-US"/>
        </a:p>
      </dgm:t>
    </dgm:pt>
    <dgm:pt modelId="{DAD75D12-16FB-4FE7-981E-17AD302FDAD8}">
      <dgm:prSet phldrT="[Text]"/>
      <dgm:spPr/>
      <dgm:t>
        <a:bodyPr/>
        <a:lstStyle/>
        <a:p>
          <a:r>
            <a:rPr lang="en-US" dirty="0" smtClean="0"/>
            <a:t>10/23/14: State SSIP Team Meets</a:t>
          </a:r>
          <a:endParaRPr lang="en-US" dirty="0"/>
        </a:p>
      </dgm:t>
    </dgm:pt>
    <dgm:pt modelId="{6FC64E83-E42D-49FC-9837-0EC1BD9BB783}" type="parTrans" cxnId="{D7A2EF30-5CC6-4030-A0F6-4E5B7EF0D847}">
      <dgm:prSet/>
      <dgm:spPr/>
      <dgm:t>
        <a:bodyPr/>
        <a:lstStyle/>
        <a:p>
          <a:endParaRPr lang="en-US"/>
        </a:p>
      </dgm:t>
    </dgm:pt>
    <dgm:pt modelId="{3D3F0EE7-A569-4E66-896A-019BA4E1F489}" type="sibTrans" cxnId="{D7A2EF30-5CC6-4030-A0F6-4E5B7EF0D847}">
      <dgm:prSet/>
      <dgm:spPr/>
      <dgm:t>
        <a:bodyPr/>
        <a:lstStyle/>
        <a:p>
          <a:endParaRPr lang="en-US"/>
        </a:p>
      </dgm:t>
    </dgm:pt>
    <dgm:pt modelId="{B988D921-1857-4393-9DFB-C20CC0CE3A76}">
      <dgm:prSet phldrT="[Text]" custT="1"/>
      <dgm:spPr/>
      <dgm:t>
        <a:bodyPr/>
        <a:lstStyle/>
        <a:p>
          <a:r>
            <a:rPr lang="en-US" sz="2800" dirty="0" smtClean="0"/>
            <a:t>10/29/14: SSIP Core Team Meets to identify SIMR</a:t>
          </a:r>
          <a:endParaRPr lang="en-US" sz="2800" dirty="0"/>
        </a:p>
      </dgm:t>
    </dgm:pt>
    <dgm:pt modelId="{98080C56-944C-4FBA-8A0E-8CCF8D6C114B}" type="parTrans" cxnId="{9DFB1B30-9FEA-4AE2-A07F-A283FEAE67D6}">
      <dgm:prSet/>
      <dgm:spPr/>
      <dgm:t>
        <a:bodyPr/>
        <a:lstStyle/>
        <a:p>
          <a:endParaRPr lang="en-US"/>
        </a:p>
      </dgm:t>
    </dgm:pt>
    <dgm:pt modelId="{8DCEF276-CD36-43EE-B788-E29F32C824B9}" type="sibTrans" cxnId="{9DFB1B30-9FEA-4AE2-A07F-A283FEAE67D6}">
      <dgm:prSet/>
      <dgm:spPr/>
      <dgm:t>
        <a:bodyPr/>
        <a:lstStyle/>
        <a:p>
          <a:endParaRPr lang="en-US"/>
        </a:p>
      </dgm:t>
    </dgm:pt>
    <dgm:pt modelId="{08D02B1B-6F6F-46F9-B3CE-7F5F07580815}">
      <dgm:prSet phldrT="[Text]" custT="1"/>
      <dgm:spPr/>
      <dgm:t>
        <a:bodyPr/>
        <a:lstStyle/>
        <a:p>
          <a:r>
            <a:rPr lang="en-US" sz="2600" dirty="0" smtClean="0"/>
            <a:t>Develop Theory of Action</a:t>
          </a:r>
          <a:endParaRPr lang="en-US" sz="2600" dirty="0"/>
        </a:p>
      </dgm:t>
    </dgm:pt>
    <dgm:pt modelId="{497941A4-5DEC-4C60-B617-8573BAEEA39D}" type="parTrans" cxnId="{09BC334D-2F68-47DB-9CEA-3D263E06C124}">
      <dgm:prSet/>
      <dgm:spPr/>
      <dgm:t>
        <a:bodyPr/>
        <a:lstStyle/>
        <a:p>
          <a:endParaRPr lang="en-US"/>
        </a:p>
      </dgm:t>
    </dgm:pt>
    <dgm:pt modelId="{9C4DCFB0-6F8F-4536-A4C2-C1700CB871E8}" type="sibTrans" cxnId="{09BC334D-2F68-47DB-9CEA-3D263E06C124}">
      <dgm:prSet/>
      <dgm:spPr/>
      <dgm:t>
        <a:bodyPr/>
        <a:lstStyle/>
        <a:p>
          <a:endParaRPr lang="en-US"/>
        </a:p>
      </dgm:t>
    </dgm:pt>
    <dgm:pt modelId="{06B0F4E5-74BE-4B11-B158-ACA75CA62067}">
      <dgm:prSet phldrT="[Text]" custT="1"/>
      <dgm:spPr/>
      <dgm:t>
        <a:bodyPr/>
        <a:lstStyle/>
        <a:p>
          <a:r>
            <a:rPr lang="en-US" sz="2200" dirty="0" smtClean="0"/>
            <a:t>Identify Improvement Strategies</a:t>
          </a:r>
          <a:endParaRPr lang="en-US" sz="2200" dirty="0"/>
        </a:p>
      </dgm:t>
    </dgm:pt>
    <dgm:pt modelId="{7D2AC29A-AA8E-4D19-812D-D782EB5329EC}" type="parTrans" cxnId="{59DEF143-8B38-43B7-8113-8661B8D798F1}">
      <dgm:prSet/>
      <dgm:spPr/>
      <dgm:t>
        <a:bodyPr/>
        <a:lstStyle/>
        <a:p>
          <a:endParaRPr lang="en-US"/>
        </a:p>
      </dgm:t>
    </dgm:pt>
    <dgm:pt modelId="{2561BCB7-1228-43A9-A99A-F60D694918F8}" type="sibTrans" cxnId="{59DEF143-8B38-43B7-8113-8661B8D798F1}">
      <dgm:prSet/>
      <dgm:spPr/>
      <dgm:t>
        <a:bodyPr/>
        <a:lstStyle/>
        <a:p>
          <a:endParaRPr lang="en-US"/>
        </a:p>
      </dgm:t>
    </dgm:pt>
    <dgm:pt modelId="{8E6A2713-85F6-4090-A7D5-2CFB87FA5EA0}">
      <dgm:prSet phldrT="[Text]"/>
      <dgm:spPr/>
      <dgm:t>
        <a:bodyPr/>
        <a:lstStyle/>
        <a:p>
          <a:r>
            <a:rPr lang="en-US" dirty="0" smtClean="0"/>
            <a:t>4/1/15: Submit SSIP</a:t>
          </a:r>
          <a:endParaRPr lang="en-US" dirty="0"/>
        </a:p>
      </dgm:t>
    </dgm:pt>
    <dgm:pt modelId="{F45153F5-5227-476F-B922-8831BDAD33C2}" type="parTrans" cxnId="{2A03FB42-CF7C-4C11-8A32-6F1040395ED7}">
      <dgm:prSet/>
      <dgm:spPr/>
      <dgm:t>
        <a:bodyPr/>
        <a:lstStyle/>
        <a:p>
          <a:endParaRPr lang="en-US"/>
        </a:p>
      </dgm:t>
    </dgm:pt>
    <dgm:pt modelId="{8CB48BFD-A435-46C7-A0C1-E595FE0018B3}" type="sibTrans" cxnId="{2A03FB42-CF7C-4C11-8A32-6F1040395ED7}">
      <dgm:prSet/>
      <dgm:spPr/>
      <dgm:t>
        <a:bodyPr/>
        <a:lstStyle/>
        <a:p>
          <a:endParaRPr lang="en-US"/>
        </a:p>
      </dgm:t>
    </dgm:pt>
    <dgm:pt modelId="{3711F584-CE2A-4512-9D4F-C7897FA7F36A}" type="pres">
      <dgm:prSet presAssocID="{DFBE3E4C-05B1-44AA-8809-A948EEC03F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53E091-5C7A-4190-B874-84E603F1AD57}" type="pres">
      <dgm:prSet presAssocID="{8E6A2713-85F6-4090-A7D5-2CFB87FA5EA0}" presName="boxAndChildren" presStyleCnt="0"/>
      <dgm:spPr/>
    </dgm:pt>
    <dgm:pt modelId="{CCD66E5C-3356-40BD-A8CA-BF2DE13045F0}" type="pres">
      <dgm:prSet presAssocID="{8E6A2713-85F6-4090-A7D5-2CFB87FA5EA0}" presName="parentTextBox" presStyleLbl="node1" presStyleIdx="0" presStyleCnt="4" custLinFactNeighborY="189"/>
      <dgm:spPr/>
      <dgm:t>
        <a:bodyPr/>
        <a:lstStyle/>
        <a:p>
          <a:endParaRPr lang="en-US"/>
        </a:p>
      </dgm:t>
    </dgm:pt>
    <dgm:pt modelId="{D7C631BE-F6D0-4002-A884-0AB695CD8DE5}" type="pres">
      <dgm:prSet presAssocID="{8DCEF276-CD36-43EE-B788-E29F32C824B9}" presName="sp" presStyleCnt="0"/>
      <dgm:spPr/>
    </dgm:pt>
    <dgm:pt modelId="{6B5C415B-0F4C-4E1C-A70F-32281A097BD1}" type="pres">
      <dgm:prSet presAssocID="{B988D921-1857-4393-9DFB-C20CC0CE3A76}" presName="arrowAndChildren" presStyleCnt="0"/>
      <dgm:spPr/>
    </dgm:pt>
    <dgm:pt modelId="{B43CE21B-A6A2-45B9-8753-11042EC79149}" type="pres">
      <dgm:prSet presAssocID="{B988D921-1857-4393-9DFB-C20CC0CE3A76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46799636-A767-49AA-8CEB-B2185A24C33F}" type="pres">
      <dgm:prSet presAssocID="{B988D921-1857-4393-9DFB-C20CC0CE3A76}" presName="arrow" presStyleLbl="node1" presStyleIdx="1" presStyleCnt="4"/>
      <dgm:spPr/>
      <dgm:t>
        <a:bodyPr/>
        <a:lstStyle/>
        <a:p>
          <a:endParaRPr lang="en-US"/>
        </a:p>
      </dgm:t>
    </dgm:pt>
    <dgm:pt modelId="{018594DB-252D-4BC5-94DE-5E7A3DF9561E}" type="pres">
      <dgm:prSet presAssocID="{B988D921-1857-4393-9DFB-C20CC0CE3A76}" presName="descendantArrow" presStyleCnt="0"/>
      <dgm:spPr/>
    </dgm:pt>
    <dgm:pt modelId="{C0F49BBB-2524-4C68-912A-AA4E648A772E}" type="pres">
      <dgm:prSet presAssocID="{08D02B1B-6F6F-46F9-B3CE-7F5F07580815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DF0E-3A0C-4101-8042-27CA2616D407}" type="pres">
      <dgm:prSet presAssocID="{06B0F4E5-74BE-4B11-B158-ACA75CA62067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EB955-26F0-455F-BC9F-9811B72D2D1B}" type="pres">
      <dgm:prSet presAssocID="{C4127260-968F-4BB5-BD37-9CEACD245AC1}" presName="sp" presStyleCnt="0"/>
      <dgm:spPr/>
    </dgm:pt>
    <dgm:pt modelId="{53073354-2BB7-48E9-9F7F-440548083706}" type="pres">
      <dgm:prSet presAssocID="{241B6F5D-3B83-47D0-94A1-E60B9195511D}" presName="arrowAndChildren" presStyleCnt="0"/>
      <dgm:spPr/>
    </dgm:pt>
    <dgm:pt modelId="{3B8DBA28-74C1-496C-95DA-E47ABEB6B2B4}" type="pres">
      <dgm:prSet presAssocID="{241B6F5D-3B83-47D0-94A1-E60B9195511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94341386-BAD1-4F62-953E-77B6398847FF}" type="pres">
      <dgm:prSet presAssocID="{241B6F5D-3B83-47D0-94A1-E60B9195511D}" presName="arrow" presStyleLbl="node1" presStyleIdx="2" presStyleCnt="4"/>
      <dgm:spPr/>
      <dgm:t>
        <a:bodyPr/>
        <a:lstStyle/>
        <a:p>
          <a:endParaRPr lang="en-US"/>
        </a:p>
      </dgm:t>
    </dgm:pt>
    <dgm:pt modelId="{BB53CA98-AF57-45F3-887E-3C95E3C84941}" type="pres">
      <dgm:prSet presAssocID="{241B6F5D-3B83-47D0-94A1-E60B9195511D}" presName="descendantArrow" presStyleCnt="0"/>
      <dgm:spPr/>
    </dgm:pt>
    <dgm:pt modelId="{AF4FA847-DBA0-41A9-9966-A1DACE02757E}" type="pres">
      <dgm:prSet presAssocID="{D7D4F67A-D3A8-466E-BAE2-ABD88E8E418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4958-8C58-460C-8DBC-21F84171DAFC}" type="pres">
      <dgm:prSet presAssocID="{DAD75D12-16FB-4FE7-981E-17AD302FDAD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63CCC-9F81-422F-92CF-2FE69E550767}" type="pres">
      <dgm:prSet presAssocID="{FD653B3E-642D-4A79-8A49-9A2CFB8E4D00}" presName="sp" presStyleCnt="0"/>
      <dgm:spPr/>
    </dgm:pt>
    <dgm:pt modelId="{1993BDB5-C528-4B99-98FA-186D770E2BF8}" type="pres">
      <dgm:prSet presAssocID="{6313648C-6E36-4BDD-B4D9-193F36023714}" presName="arrowAndChildren" presStyleCnt="0"/>
      <dgm:spPr/>
    </dgm:pt>
    <dgm:pt modelId="{EAB02BE1-6ABF-41D5-B9FF-51E666585E9F}" type="pres">
      <dgm:prSet presAssocID="{6313648C-6E36-4BDD-B4D9-193F3602371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DB3AF48-DD34-45D0-B319-D4A5D79646B3}" type="pres">
      <dgm:prSet presAssocID="{6313648C-6E36-4BDD-B4D9-193F36023714}" presName="arrow" presStyleLbl="node1" presStyleIdx="3" presStyleCnt="4"/>
      <dgm:spPr/>
      <dgm:t>
        <a:bodyPr/>
        <a:lstStyle/>
        <a:p>
          <a:endParaRPr lang="en-US"/>
        </a:p>
      </dgm:t>
    </dgm:pt>
    <dgm:pt modelId="{66194FFA-3932-4E24-91DF-CD58BD9BAEB2}" type="pres">
      <dgm:prSet presAssocID="{6313648C-6E36-4BDD-B4D9-193F36023714}" presName="descendantArrow" presStyleCnt="0"/>
      <dgm:spPr/>
    </dgm:pt>
    <dgm:pt modelId="{F8ACD39B-0DA9-4BD3-B7A8-BAF83E9492BA}" type="pres">
      <dgm:prSet presAssocID="{1176561F-FDBE-480F-8FB6-7F1872C05C0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99147-3572-4D0F-A9DC-203C7432FB79}" type="pres">
      <dgm:prSet presAssocID="{8DBFEE78-F536-4D21-B0A2-AC1F7EC815C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DD417-8EFC-4649-A809-A809B9EE3BE2}" type="presOf" srcId="{241B6F5D-3B83-47D0-94A1-E60B9195511D}" destId="{94341386-BAD1-4F62-953E-77B6398847FF}" srcOrd="1" destOrd="0" presId="urn:microsoft.com/office/officeart/2005/8/layout/process4"/>
    <dgm:cxn modelId="{09BC334D-2F68-47DB-9CEA-3D263E06C124}" srcId="{B988D921-1857-4393-9DFB-C20CC0CE3A76}" destId="{08D02B1B-6F6F-46F9-B3CE-7F5F07580815}" srcOrd="0" destOrd="0" parTransId="{497941A4-5DEC-4C60-B617-8573BAEEA39D}" sibTransId="{9C4DCFB0-6F8F-4536-A4C2-C1700CB871E8}"/>
    <dgm:cxn modelId="{B61BC3F2-9790-4465-9577-4C6F7482141B}" srcId="{241B6F5D-3B83-47D0-94A1-E60B9195511D}" destId="{D7D4F67A-D3A8-466E-BAE2-ABD88E8E418A}" srcOrd="0" destOrd="0" parTransId="{E0AB0A4A-5E96-41BE-8955-C63569B5EA7E}" sibTransId="{04F11487-1ED0-4107-B23E-7338BD19C4F0}"/>
    <dgm:cxn modelId="{62026094-5A40-4B19-AACD-6BCA92F4B858}" type="presOf" srcId="{6313648C-6E36-4BDD-B4D9-193F36023714}" destId="{EAB02BE1-6ABF-41D5-B9FF-51E666585E9F}" srcOrd="0" destOrd="0" presId="urn:microsoft.com/office/officeart/2005/8/layout/process4"/>
    <dgm:cxn modelId="{2A03FB42-CF7C-4C11-8A32-6F1040395ED7}" srcId="{DFBE3E4C-05B1-44AA-8809-A948EEC03F80}" destId="{8E6A2713-85F6-4090-A7D5-2CFB87FA5EA0}" srcOrd="3" destOrd="0" parTransId="{F45153F5-5227-476F-B922-8831BDAD33C2}" sibTransId="{8CB48BFD-A435-46C7-A0C1-E595FE0018B3}"/>
    <dgm:cxn modelId="{E7BB248D-ABE5-4B10-836A-47167112ED89}" type="presOf" srcId="{241B6F5D-3B83-47D0-94A1-E60B9195511D}" destId="{3B8DBA28-74C1-496C-95DA-E47ABEB6B2B4}" srcOrd="0" destOrd="0" presId="urn:microsoft.com/office/officeart/2005/8/layout/process4"/>
    <dgm:cxn modelId="{F05A23EF-748D-4C0E-BEA9-09ED514BB2E0}" type="presOf" srcId="{8DBFEE78-F536-4D21-B0A2-AC1F7EC815CA}" destId="{5A599147-3572-4D0F-A9DC-203C7432FB79}" srcOrd="0" destOrd="0" presId="urn:microsoft.com/office/officeart/2005/8/layout/process4"/>
    <dgm:cxn modelId="{86C40FB8-BBFD-4C14-8939-5693D73612D0}" type="presOf" srcId="{1176561F-FDBE-480F-8FB6-7F1872C05C0C}" destId="{F8ACD39B-0DA9-4BD3-B7A8-BAF83E9492BA}" srcOrd="0" destOrd="0" presId="urn:microsoft.com/office/officeart/2005/8/layout/process4"/>
    <dgm:cxn modelId="{29648C8A-F7FB-4B07-8B74-7CC3A185A85F}" type="presOf" srcId="{DFBE3E4C-05B1-44AA-8809-A948EEC03F80}" destId="{3711F584-CE2A-4512-9D4F-C7897FA7F36A}" srcOrd="0" destOrd="0" presId="urn:microsoft.com/office/officeart/2005/8/layout/process4"/>
    <dgm:cxn modelId="{FD583858-34CA-483F-AD6F-824DE4BF3CC6}" type="presOf" srcId="{08D02B1B-6F6F-46F9-B3CE-7F5F07580815}" destId="{C0F49BBB-2524-4C68-912A-AA4E648A772E}" srcOrd="0" destOrd="0" presId="urn:microsoft.com/office/officeart/2005/8/layout/process4"/>
    <dgm:cxn modelId="{8F229A07-7D5C-4C2F-AB5E-16FC214D11D3}" type="presOf" srcId="{06B0F4E5-74BE-4B11-B158-ACA75CA62067}" destId="{B42FDF0E-3A0C-4101-8042-27CA2616D407}" srcOrd="0" destOrd="0" presId="urn:microsoft.com/office/officeart/2005/8/layout/process4"/>
    <dgm:cxn modelId="{C88C4C18-CE59-4AA0-81D7-90FAD9D316F7}" srcId="{6313648C-6E36-4BDD-B4D9-193F36023714}" destId="{1176561F-FDBE-480F-8FB6-7F1872C05C0C}" srcOrd="0" destOrd="0" parTransId="{2DD9D270-4243-4B8B-8E3A-3A367A554354}" sibTransId="{E90F348C-6C6D-403C-B09E-A2D988D5170D}"/>
    <dgm:cxn modelId="{74F95618-4F93-4FDC-B062-009B5913678A}" srcId="{DFBE3E4C-05B1-44AA-8809-A948EEC03F80}" destId="{6313648C-6E36-4BDD-B4D9-193F36023714}" srcOrd="0" destOrd="0" parTransId="{C4900EBD-D820-4FC5-93C4-8FD0FDD1EAB0}" sibTransId="{FD653B3E-642D-4A79-8A49-9A2CFB8E4D00}"/>
    <dgm:cxn modelId="{1F09603E-01D1-4DAD-8A29-17D6B3C315DF}" srcId="{6313648C-6E36-4BDD-B4D9-193F36023714}" destId="{8DBFEE78-F536-4D21-B0A2-AC1F7EC815CA}" srcOrd="1" destOrd="0" parTransId="{61D277E4-A8D4-4FF1-91D1-E0F6BF6F2A40}" sibTransId="{681759CE-D6D5-40B2-99BC-3710AFA0A398}"/>
    <dgm:cxn modelId="{A991E53D-A0D4-4C47-BE95-FFF0AE643998}" type="presOf" srcId="{D7D4F67A-D3A8-466E-BAE2-ABD88E8E418A}" destId="{AF4FA847-DBA0-41A9-9966-A1DACE02757E}" srcOrd="0" destOrd="0" presId="urn:microsoft.com/office/officeart/2005/8/layout/process4"/>
    <dgm:cxn modelId="{8F812CCD-52C9-49EE-91E0-79BB1C2F537B}" type="presOf" srcId="{8E6A2713-85F6-4090-A7D5-2CFB87FA5EA0}" destId="{CCD66E5C-3356-40BD-A8CA-BF2DE13045F0}" srcOrd="0" destOrd="0" presId="urn:microsoft.com/office/officeart/2005/8/layout/process4"/>
    <dgm:cxn modelId="{00FFCBDB-49A1-4DBF-81B3-B566030348D1}" type="presOf" srcId="{B988D921-1857-4393-9DFB-C20CC0CE3A76}" destId="{46799636-A767-49AA-8CEB-B2185A24C33F}" srcOrd="1" destOrd="0" presId="urn:microsoft.com/office/officeart/2005/8/layout/process4"/>
    <dgm:cxn modelId="{774F1D34-7873-416A-8EAC-821E3146D1B9}" type="presOf" srcId="{6313648C-6E36-4BDD-B4D9-193F36023714}" destId="{BDB3AF48-DD34-45D0-B319-D4A5D79646B3}" srcOrd="1" destOrd="0" presId="urn:microsoft.com/office/officeart/2005/8/layout/process4"/>
    <dgm:cxn modelId="{9C567DDA-7EDF-4B78-A57E-DD022221B90E}" type="presOf" srcId="{DAD75D12-16FB-4FE7-981E-17AD302FDAD8}" destId="{00774958-8C58-460C-8DBC-21F84171DAFC}" srcOrd="0" destOrd="0" presId="urn:microsoft.com/office/officeart/2005/8/layout/process4"/>
    <dgm:cxn modelId="{9DFB1B30-9FEA-4AE2-A07F-A283FEAE67D6}" srcId="{DFBE3E4C-05B1-44AA-8809-A948EEC03F80}" destId="{B988D921-1857-4393-9DFB-C20CC0CE3A76}" srcOrd="2" destOrd="0" parTransId="{98080C56-944C-4FBA-8A0E-8CCF8D6C114B}" sibTransId="{8DCEF276-CD36-43EE-B788-E29F32C824B9}"/>
    <dgm:cxn modelId="{D7A2EF30-5CC6-4030-A0F6-4E5B7EF0D847}" srcId="{241B6F5D-3B83-47D0-94A1-E60B9195511D}" destId="{DAD75D12-16FB-4FE7-981E-17AD302FDAD8}" srcOrd="1" destOrd="0" parTransId="{6FC64E83-E42D-49FC-9837-0EC1BD9BB783}" sibTransId="{3D3F0EE7-A569-4E66-896A-019BA4E1F489}"/>
    <dgm:cxn modelId="{6B387CD7-7B3B-4048-A1BA-0519B6B83D70}" srcId="{DFBE3E4C-05B1-44AA-8809-A948EEC03F80}" destId="{241B6F5D-3B83-47D0-94A1-E60B9195511D}" srcOrd="1" destOrd="0" parTransId="{EFA3E6D8-5228-4E80-9BA9-741346A38F0E}" sibTransId="{C4127260-968F-4BB5-BD37-9CEACD245AC1}"/>
    <dgm:cxn modelId="{56F9AC01-39B2-49A9-A89D-79A8DEAE928D}" type="presOf" srcId="{B988D921-1857-4393-9DFB-C20CC0CE3A76}" destId="{B43CE21B-A6A2-45B9-8753-11042EC79149}" srcOrd="0" destOrd="0" presId="urn:microsoft.com/office/officeart/2005/8/layout/process4"/>
    <dgm:cxn modelId="{59DEF143-8B38-43B7-8113-8661B8D798F1}" srcId="{B988D921-1857-4393-9DFB-C20CC0CE3A76}" destId="{06B0F4E5-74BE-4B11-B158-ACA75CA62067}" srcOrd="1" destOrd="0" parTransId="{7D2AC29A-AA8E-4D19-812D-D782EB5329EC}" sibTransId="{2561BCB7-1228-43A9-A99A-F60D694918F8}"/>
    <dgm:cxn modelId="{479A4D2C-E9D4-4AD4-B5B4-3EC9F57F9F5B}" type="presParOf" srcId="{3711F584-CE2A-4512-9D4F-C7897FA7F36A}" destId="{5A53E091-5C7A-4190-B874-84E603F1AD57}" srcOrd="0" destOrd="0" presId="urn:microsoft.com/office/officeart/2005/8/layout/process4"/>
    <dgm:cxn modelId="{5A496D96-1F6D-45BF-AC80-AD473BF142D6}" type="presParOf" srcId="{5A53E091-5C7A-4190-B874-84E603F1AD57}" destId="{CCD66E5C-3356-40BD-A8CA-BF2DE13045F0}" srcOrd="0" destOrd="0" presId="urn:microsoft.com/office/officeart/2005/8/layout/process4"/>
    <dgm:cxn modelId="{2BA2CDD5-989E-4E43-9C79-CC034C729B20}" type="presParOf" srcId="{3711F584-CE2A-4512-9D4F-C7897FA7F36A}" destId="{D7C631BE-F6D0-4002-A884-0AB695CD8DE5}" srcOrd="1" destOrd="0" presId="urn:microsoft.com/office/officeart/2005/8/layout/process4"/>
    <dgm:cxn modelId="{BEB2A6EF-A6CD-4859-999C-822E795AEE64}" type="presParOf" srcId="{3711F584-CE2A-4512-9D4F-C7897FA7F36A}" destId="{6B5C415B-0F4C-4E1C-A70F-32281A097BD1}" srcOrd="2" destOrd="0" presId="urn:microsoft.com/office/officeart/2005/8/layout/process4"/>
    <dgm:cxn modelId="{78D878C4-BB0B-4D9A-B12C-46F52E0C4329}" type="presParOf" srcId="{6B5C415B-0F4C-4E1C-A70F-32281A097BD1}" destId="{B43CE21B-A6A2-45B9-8753-11042EC79149}" srcOrd="0" destOrd="0" presId="urn:microsoft.com/office/officeart/2005/8/layout/process4"/>
    <dgm:cxn modelId="{9EB43096-8DFC-4B89-8869-8AF340D1C18A}" type="presParOf" srcId="{6B5C415B-0F4C-4E1C-A70F-32281A097BD1}" destId="{46799636-A767-49AA-8CEB-B2185A24C33F}" srcOrd="1" destOrd="0" presId="urn:microsoft.com/office/officeart/2005/8/layout/process4"/>
    <dgm:cxn modelId="{D627FBCB-E53A-44B5-B9D9-6F5BE638753E}" type="presParOf" srcId="{6B5C415B-0F4C-4E1C-A70F-32281A097BD1}" destId="{018594DB-252D-4BC5-94DE-5E7A3DF9561E}" srcOrd="2" destOrd="0" presId="urn:microsoft.com/office/officeart/2005/8/layout/process4"/>
    <dgm:cxn modelId="{59AE3725-D0DF-4082-A483-1C15E444A4FA}" type="presParOf" srcId="{018594DB-252D-4BC5-94DE-5E7A3DF9561E}" destId="{C0F49BBB-2524-4C68-912A-AA4E648A772E}" srcOrd="0" destOrd="0" presId="urn:microsoft.com/office/officeart/2005/8/layout/process4"/>
    <dgm:cxn modelId="{8D4C414F-964D-497A-BF8E-A982E53D28DA}" type="presParOf" srcId="{018594DB-252D-4BC5-94DE-5E7A3DF9561E}" destId="{B42FDF0E-3A0C-4101-8042-27CA2616D407}" srcOrd="1" destOrd="0" presId="urn:microsoft.com/office/officeart/2005/8/layout/process4"/>
    <dgm:cxn modelId="{91BC3489-992D-475B-865C-AD5E4E56D895}" type="presParOf" srcId="{3711F584-CE2A-4512-9D4F-C7897FA7F36A}" destId="{8B8EB955-26F0-455F-BC9F-9811B72D2D1B}" srcOrd="3" destOrd="0" presId="urn:microsoft.com/office/officeart/2005/8/layout/process4"/>
    <dgm:cxn modelId="{E5483506-FECE-469B-8599-A0E60DBEB9F3}" type="presParOf" srcId="{3711F584-CE2A-4512-9D4F-C7897FA7F36A}" destId="{53073354-2BB7-48E9-9F7F-440548083706}" srcOrd="4" destOrd="0" presId="urn:microsoft.com/office/officeart/2005/8/layout/process4"/>
    <dgm:cxn modelId="{96F907E6-3B2C-4D49-9F94-CF90288CA104}" type="presParOf" srcId="{53073354-2BB7-48E9-9F7F-440548083706}" destId="{3B8DBA28-74C1-496C-95DA-E47ABEB6B2B4}" srcOrd="0" destOrd="0" presId="urn:microsoft.com/office/officeart/2005/8/layout/process4"/>
    <dgm:cxn modelId="{8433428F-F4EA-4C25-B9CD-233AD4438692}" type="presParOf" srcId="{53073354-2BB7-48E9-9F7F-440548083706}" destId="{94341386-BAD1-4F62-953E-77B6398847FF}" srcOrd="1" destOrd="0" presId="urn:microsoft.com/office/officeart/2005/8/layout/process4"/>
    <dgm:cxn modelId="{1C90B1ED-0743-4D01-8958-D9F8078686FA}" type="presParOf" srcId="{53073354-2BB7-48E9-9F7F-440548083706}" destId="{BB53CA98-AF57-45F3-887E-3C95E3C84941}" srcOrd="2" destOrd="0" presId="urn:microsoft.com/office/officeart/2005/8/layout/process4"/>
    <dgm:cxn modelId="{120323A4-7D6F-44C6-BC4A-E49BA9D113F6}" type="presParOf" srcId="{BB53CA98-AF57-45F3-887E-3C95E3C84941}" destId="{AF4FA847-DBA0-41A9-9966-A1DACE02757E}" srcOrd="0" destOrd="0" presId="urn:microsoft.com/office/officeart/2005/8/layout/process4"/>
    <dgm:cxn modelId="{ECF5C725-EAAB-4E48-A083-50F6AAE1C097}" type="presParOf" srcId="{BB53CA98-AF57-45F3-887E-3C95E3C84941}" destId="{00774958-8C58-460C-8DBC-21F84171DAFC}" srcOrd="1" destOrd="0" presId="urn:microsoft.com/office/officeart/2005/8/layout/process4"/>
    <dgm:cxn modelId="{AE881973-063F-4118-9E40-9D7412B9EBDF}" type="presParOf" srcId="{3711F584-CE2A-4512-9D4F-C7897FA7F36A}" destId="{F5663CCC-9F81-422F-92CF-2FE69E550767}" srcOrd="5" destOrd="0" presId="urn:microsoft.com/office/officeart/2005/8/layout/process4"/>
    <dgm:cxn modelId="{00498828-B13F-4F5F-8F7C-E510AD30A325}" type="presParOf" srcId="{3711F584-CE2A-4512-9D4F-C7897FA7F36A}" destId="{1993BDB5-C528-4B99-98FA-186D770E2BF8}" srcOrd="6" destOrd="0" presId="urn:microsoft.com/office/officeart/2005/8/layout/process4"/>
    <dgm:cxn modelId="{69401F17-EA53-4966-A480-C0BA73F95D5D}" type="presParOf" srcId="{1993BDB5-C528-4B99-98FA-186D770E2BF8}" destId="{EAB02BE1-6ABF-41D5-B9FF-51E666585E9F}" srcOrd="0" destOrd="0" presId="urn:microsoft.com/office/officeart/2005/8/layout/process4"/>
    <dgm:cxn modelId="{5574131D-3768-4B80-800D-457BECC6CFD8}" type="presParOf" srcId="{1993BDB5-C528-4B99-98FA-186D770E2BF8}" destId="{BDB3AF48-DD34-45D0-B319-D4A5D79646B3}" srcOrd="1" destOrd="0" presId="urn:microsoft.com/office/officeart/2005/8/layout/process4"/>
    <dgm:cxn modelId="{29F8E462-1486-49E4-B1F7-4D437CB64709}" type="presParOf" srcId="{1993BDB5-C528-4B99-98FA-186D770E2BF8}" destId="{66194FFA-3932-4E24-91DF-CD58BD9BAEB2}" srcOrd="2" destOrd="0" presId="urn:microsoft.com/office/officeart/2005/8/layout/process4"/>
    <dgm:cxn modelId="{18F70787-EAFD-4880-8067-E6D02B3AB90F}" type="presParOf" srcId="{66194FFA-3932-4E24-91DF-CD58BD9BAEB2}" destId="{F8ACD39B-0DA9-4BD3-B7A8-BAF83E9492BA}" srcOrd="0" destOrd="0" presId="urn:microsoft.com/office/officeart/2005/8/layout/process4"/>
    <dgm:cxn modelId="{CC40AA2F-0DE4-476A-A580-F7B63DA91709}" type="presParOf" srcId="{66194FFA-3932-4E24-91DF-CD58BD9BAEB2}" destId="{5A599147-3572-4D0F-A9DC-203C7432FB7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9230-C95F-4A0A-98EC-9F168AF9E36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187CE-6761-41A7-A832-AE30694A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8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3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0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6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2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6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map shows the 2014 district determinations, which were based on compliance indicators.  Multiple years of “Needs Assistance” tend to reflect systemic noncompliance</a:t>
            </a:r>
            <a:r>
              <a:rPr lang="en-US" baseline="0" dirty="0" smtClean="0"/>
              <a:t> issues, though not always for the same indicator.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important to note that districts can receive “Meets Requirements” if they are at 95% or above on the compliance indicators.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8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SAPEC – will be determining new</a:t>
            </a:r>
            <a:r>
              <a:rPr lang="en-US" baseline="0" dirty="0" smtClean="0"/>
              <a:t> targets for indicators;  A workgroup will be asked to assist in reviewing the current process for district determinations and develop a determination process that addresses performance.</a:t>
            </a:r>
          </a:p>
          <a:p>
            <a:endParaRPr lang="en-US" dirty="0" smtClean="0"/>
          </a:p>
          <a:p>
            <a:r>
              <a:rPr lang="en-US" dirty="0" smtClean="0"/>
              <a:t>With the changes that have been made we will</a:t>
            </a:r>
            <a:r>
              <a:rPr lang="en-US" baseline="0" dirty="0" smtClean="0"/>
              <a:t> now report on 17 indicators – we prefer to group them in terms of what’s happening for kids.</a:t>
            </a:r>
          </a:p>
          <a:p>
            <a:r>
              <a:rPr lang="en-US" baseline="0" dirty="0" smtClean="0"/>
              <a:t>Though the SSIP is listed as the last indicator, it is really the plan that will drive our work for several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8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A9A57C"/>
                </a:solidFill>
              </a:rPr>
              <a:t>The </a:t>
            </a:r>
            <a:r>
              <a:rPr lang="en-US" sz="1200" b="1" dirty="0" smtClean="0">
                <a:solidFill>
                  <a:srgbClr val="A9A57C"/>
                </a:solidFill>
              </a:rPr>
              <a:t>vision</a:t>
            </a:r>
            <a:r>
              <a:rPr lang="en-US" sz="1200" b="1" baseline="0" dirty="0" smtClean="0">
                <a:solidFill>
                  <a:srgbClr val="A9A57C"/>
                </a:solidFill>
              </a:rPr>
              <a:t> </a:t>
            </a:r>
            <a:r>
              <a:rPr lang="en-US" sz="1200" b="0" baseline="0" dirty="0" smtClean="0">
                <a:solidFill>
                  <a:srgbClr val="A9A57C"/>
                </a:solidFill>
              </a:rPr>
              <a:t>of RDA is t</a:t>
            </a:r>
            <a:r>
              <a:rPr lang="en-US" sz="1200" dirty="0" smtClean="0">
                <a:solidFill>
                  <a:srgbClr val="A9A57C"/>
                </a:solidFill>
              </a:rPr>
              <a:t>o create a </a:t>
            </a:r>
            <a:r>
              <a:rPr lang="en-US" sz="1200" i="1" u="sng" dirty="0" smtClean="0">
                <a:solidFill>
                  <a:srgbClr val="C00000"/>
                </a:solidFill>
              </a:rPr>
              <a:t>balance</a:t>
            </a:r>
            <a:r>
              <a:rPr lang="en-US" sz="1200" dirty="0" smtClean="0">
                <a:solidFill>
                  <a:srgbClr val="A9A57C"/>
                </a:solidFill>
              </a:rPr>
              <a:t> between the </a:t>
            </a:r>
            <a:r>
              <a:rPr lang="en-US" sz="1200" i="1" u="sng" dirty="0" smtClean="0">
                <a:solidFill>
                  <a:srgbClr val="A9A57C"/>
                </a:solidFill>
              </a:rPr>
              <a:t>focus on </a:t>
            </a:r>
            <a:r>
              <a:rPr lang="en-US" sz="1200" i="1" u="sng" dirty="0" smtClean="0">
                <a:solidFill>
                  <a:srgbClr val="C00000"/>
                </a:solidFill>
              </a:rPr>
              <a:t>improved results</a:t>
            </a:r>
            <a:r>
              <a:rPr lang="en-US" sz="1200" dirty="0" smtClean="0">
                <a:solidFill>
                  <a:srgbClr val="A9A57C"/>
                </a:solidFill>
              </a:rPr>
              <a:t> and functional outcomes for students with disabilities while </a:t>
            </a:r>
            <a:r>
              <a:rPr lang="en-US" sz="1200" i="1" u="sng" dirty="0" smtClean="0">
                <a:solidFill>
                  <a:srgbClr val="C00000"/>
                </a:solidFill>
              </a:rPr>
              <a:t>considering compliance</a:t>
            </a:r>
            <a:r>
              <a:rPr lang="en-US" sz="1200" dirty="0" smtClean="0">
                <a:solidFill>
                  <a:srgbClr val="A9A57C"/>
                </a:solidFill>
              </a:rPr>
              <a:t> as it relates to those results and outcomes.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Emphasis for federal and state monitoring should be on the</a:t>
            </a:r>
            <a:r>
              <a:rPr lang="en-US" sz="1200" baseline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i="1" u="sng" baseline="0" dirty="0" smtClean="0">
                <a:solidFill>
                  <a:schemeClr val="bg2">
                    <a:lumMod val="75000"/>
                  </a:schemeClr>
                </a:solidFill>
              </a:rPr>
              <a:t>requirements</a:t>
            </a:r>
            <a:r>
              <a:rPr lang="en-US" sz="1200" i="1" u="sng" dirty="0" smtClean="0">
                <a:solidFill>
                  <a:schemeClr val="bg2">
                    <a:lumMod val="75000"/>
                  </a:schemeClr>
                </a:solidFill>
              </a:rPr>
              <a:t> most related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to improving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9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8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9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1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1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37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5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54160" indent="-290061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60246" indent="-2320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24343" indent="-2320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88442" indent="-2320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52541" indent="-232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16638" indent="-232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80737" indent="-232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44835" indent="-232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43B76137-6110-4711-896B-8272B2E0395E}" type="slidenum">
              <a:rPr lang="en-US" sz="1200"/>
              <a:pPr/>
              <a:t>37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3C6C-2D4C-48A1-9FAA-69D87F77EE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20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BBF1-B892-A744-828F-5892D99CA64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7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9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3C6C-2D4C-48A1-9FAA-69D87F77EEF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02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575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09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45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05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1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797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22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22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99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F5B2B-ED1D-48FE-B938-F9EEEC9F327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F5B2B-ED1D-48FE-B938-F9EEEC9F327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40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F5B2B-ED1D-48FE-B938-F9EEEC9F327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F5B2B-ED1D-48FE-B938-F9EEEC9F327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914350">
              <a:buFontTx/>
              <a:buChar char="•"/>
              <a:defRPr/>
            </a:pPr>
            <a:r>
              <a:rPr lang="en-US" altLang="en-US" dirty="0" smtClean="0"/>
              <a:t>ODE</a:t>
            </a:r>
            <a:r>
              <a:rPr lang="en-US" altLang="en-US" baseline="0" dirty="0" smtClean="0"/>
              <a:t> facilitator - Pam</a:t>
            </a:r>
            <a:endParaRPr lang="en-US" altLang="en-US" dirty="0" smtClean="0"/>
          </a:p>
          <a:p>
            <a:pPr marL="171441" indent="-171441">
              <a:buFontTx/>
              <a:buChar char="•"/>
            </a:pPr>
            <a:endParaRPr lang="en-US" altLang="en-US" dirty="0" smtClean="0"/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introduce yourself - describe the work you do – what are your job responsibilities?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Tips for getting started in regional work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Maybe something about differences between regional work and LEA based work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How to gain entrance to a district or approach staff within districts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Hints about designing and delivering PD – how you know the needs, who you work with, …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How TA assistance is provided – differences, if any,  between responding to TA/procedural questions as an LEA staff member vs. responding as an SST staff member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How you have addressed barriers and/or resistance</a:t>
            </a:r>
          </a:p>
          <a:p>
            <a:pPr marL="171441" indent="-171441">
              <a:buFontTx/>
              <a:buChar char="•"/>
            </a:pPr>
            <a:r>
              <a:rPr lang="en-US" altLang="en-US" dirty="0" smtClean="0"/>
              <a:t>How to sustain the work within an LEA or with a group of educators.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7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45913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6858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1100" y="1981200"/>
            <a:ext cx="352425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57750" y="1981200"/>
            <a:ext cx="3524250" cy="3810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660524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79271" y="2857500"/>
            <a:ext cx="6858000" cy="11430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3000FC-8F93-4400-955A-F458324AA23C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01532E-1A52-4088-9707-1891D5FAB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resourcesohio.org/OECdetermination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What-s-Happening-with-Ohio-s-Graduation-Requiremen/Latest-Updates-on-Graduation-Requirements/Graduation-Requirements-Frequently-Asked-Question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/>
          <a:lstStyle/>
          <a:p>
            <a:r>
              <a:rPr lang="en-US" dirty="0" smtClean="0"/>
              <a:t>OAPSA Fall Conference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307777"/>
          </a:xfrm>
        </p:spPr>
        <p:txBody>
          <a:bodyPr/>
          <a:lstStyle/>
          <a:p>
            <a:r>
              <a:rPr lang="en-US" sz="2000" dirty="0" smtClean="0"/>
              <a:t>Sue Zake, Director of OEC       September 26,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Reading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7630"/>
            <a:ext cx="8641080" cy="909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3352"/>
            <a:ext cx="8690705" cy="11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" y="4524871"/>
            <a:ext cx="8888470" cy="12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Reading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7" y="1495887"/>
            <a:ext cx="8595360" cy="9649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" y="2973949"/>
            <a:ext cx="8741117" cy="9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9" y="4306529"/>
            <a:ext cx="8934991" cy="14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Reading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6" y="1282035"/>
            <a:ext cx="8595360" cy="9949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" y="4524871"/>
            <a:ext cx="8888470" cy="12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1" y="2905433"/>
            <a:ext cx="8733929" cy="126836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Reading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" y="2973949"/>
            <a:ext cx="8741117" cy="9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9" y="4306529"/>
            <a:ext cx="8934991" cy="14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1" y="1281570"/>
            <a:ext cx="8595360" cy="108699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Math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" y="2571137"/>
            <a:ext cx="8884020" cy="1440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" y="4247534"/>
            <a:ext cx="9015371" cy="181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3" y="1210697"/>
            <a:ext cx="8679455" cy="9278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Math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9" y="4321277"/>
            <a:ext cx="8684727" cy="16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" y="2566220"/>
            <a:ext cx="8775530" cy="14009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3" y="1120878"/>
            <a:ext cx="8412480" cy="10955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Math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" y="4524871"/>
            <a:ext cx="8888470" cy="12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1430593"/>
            <a:ext cx="8503920" cy="10031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2" y="2970417"/>
            <a:ext cx="8686140" cy="12476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Math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" y="2973949"/>
            <a:ext cx="8741117" cy="9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9" y="4306529"/>
            <a:ext cx="8934991" cy="14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6" y="1305844"/>
            <a:ext cx="8549640" cy="96765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Math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" y="4524871"/>
            <a:ext cx="8888470" cy="12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183097"/>
            <a:ext cx="8641080" cy="9946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0" y="2728451"/>
            <a:ext cx="8557083" cy="138634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Math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" y="2973949"/>
            <a:ext cx="8741117" cy="9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9" y="4306529"/>
            <a:ext cx="8934991" cy="14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1434741"/>
            <a:ext cx="8595360" cy="10510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6" y="4046628"/>
            <a:ext cx="6705600" cy="20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21" y="406666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For too long we’ve been a </a:t>
            </a:r>
            <a:r>
              <a:rPr lang="en-US" sz="2800" i="1" dirty="0">
                <a:solidFill>
                  <a:srgbClr val="C00000"/>
                </a:solidFill>
              </a:rPr>
              <a:t>compliance driven</a:t>
            </a:r>
            <a:r>
              <a:rPr lang="en-US" sz="2800" i="1" dirty="0"/>
              <a:t> bureaucracy when it comes to educating </a:t>
            </a:r>
            <a:r>
              <a:rPr lang="en-US" sz="2800" i="1" dirty="0">
                <a:solidFill>
                  <a:srgbClr val="C00000"/>
                </a:solidFill>
              </a:rPr>
              <a:t>students with </a:t>
            </a:r>
            <a:r>
              <a:rPr lang="en-US" sz="2800" i="1" dirty="0" smtClean="0">
                <a:solidFill>
                  <a:srgbClr val="C00000"/>
                </a:solidFill>
              </a:rPr>
              <a:t>disabilities</a:t>
            </a:r>
            <a:r>
              <a:rPr lang="en-US" sz="2800" i="1" dirty="0" smtClean="0"/>
              <a:t>.” said U.S. Secretary of Education, Arne Duncan. “We </a:t>
            </a:r>
            <a:r>
              <a:rPr lang="en-US" sz="2800" i="1" dirty="0"/>
              <a:t>have to </a:t>
            </a:r>
            <a:r>
              <a:rPr lang="en-US" sz="2800" i="1" dirty="0">
                <a:solidFill>
                  <a:srgbClr val="C00000"/>
                </a:solidFill>
              </a:rPr>
              <a:t>expect the very best</a:t>
            </a:r>
            <a:r>
              <a:rPr lang="en-US" sz="2800" i="1" dirty="0"/>
              <a:t> from our students—and </a:t>
            </a:r>
            <a:r>
              <a:rPr lang="en-US" sz="2800" i="1" dirty="0">
                <a:solidFill>
                  <a:srgbClr val="C00000"/>
                </a:solidFill>
              </a:rPr>
              <a:t>tell the truth</a:t>
            </a:r>
            <a:r>
              <a:rPr lang="en-US" sz="2800" i="1" dirty="0"/>
              <a:t> about student performance—so that we can give all students the supports and services they need. The best way to do that is by </a:t>
            </a:r>
            <a:r>
              <a:rPr lang="en-US" sz="2800" i="1" dirty="0">
                <a:solidFill>
                  <a:srgbClr val="C00000"/>
                </a:solidFill>
              </a:rPr>
              <a:t>focusing on results</a:t>
            </a:r>
            <a:r>
              <a:rPr lang="en-US" sz="2800" dirty="0" smtClean="0"/>
              <a:t>.” Press Release, March 1,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9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304800"/>
            <a:ext cx="8229600" cy="646331"/>
          </a:xfrm>
        </p:spPr>
        <p:txBody>
          <a:bodyPr/>
          <a:lstStyle/>
          <a:p>
            <a:r>
              <a:rPr lang="en-US" dirty="0" smtClean="0"/>
              <a:t>Determination Calculation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9" y="1238865"/>
            <a:ext cx="8845427" cy="34658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8412" y="5033230"/>
            <a:ext cx="7835433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*See Compliance Matrix for Ohio’s scores for each compliance indicator.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Compare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0"/>
            <a:ext cx="8229600" cy="6940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Supporting text font: Arial 32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86685"/>
              </p:ext>
            </p:extLst>
          </p:nvPr>
        </p:nvGraphicFramePr>
        <p:xfrm>
          <a:off x="239151" y="1222900"/>
          <a:ext cx="8623494" cy="4724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874"/>
                <a:gridCol w="1311017"/>
                <a:gridCol w="4684603"/>
              </a:tblGrid>
              <a:tr h="2063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Determination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# of States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7 Pak States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</a:rPr>
                        <a:t>(CA, FL, IL, NY,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effectLst/>
                        </a:rPr>
                        <a:t>OH, PA, TX,)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7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Meets Requirements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18</a:t>
                      </a:r>
                      <a:endParaRPr lang="en-US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</a:t>
                      </a:r>
                      <a:endParaRPr lang="en-US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7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Needs Assistance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>
                          <a:effectLst/>
                        </a:rPr>
                        <a:t>36</a:t>
                      </a:r>
                      <a:endParaRPr lang="en-US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3</a:t>
                      </a:r>
                      <a:endParaRPr lang="en-US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7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Needs Intervention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>
                          <a:effectLst/>
                        </a:rPr>
                        <a:t>6</a:t>
                      </a:r>
                      <a:endParaRPr lang="en-US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</a:t>
                      </a:r>
                      <a:endParaRPr lang="en-US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3900" y="2824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Font: Arial 42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0"/>
            <a:ext cx="8229600" cy="6940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Supporting text font: Arial 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286603"/>
            <a:ext cx="8488907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Font: Arial 42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0"/>
            <a:ext cx="8229600" cy="6940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Supporting text font: Arial 32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286602"/>
            <a:ext cx="8638625" cy="59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means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5"/>
            <a:ext cx="8229600" cy="47510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Analysis of elements and indicators -&gt; improvement strategies</a:t>
            </a:r>
            <a:endParaRPr lang="en-US" b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Use of National Technical Assistance Centers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Focused Improvement Aligned with the ESEA Waiver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2399720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457200" y="3538381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6831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34" y="1371600"/>
            <a:ext cx="8229600" cy="3231654"/>
          </a:xfrm>
        </p:spPr>
        <p:txBody>
          <a:bodyPr/>
          <a:lstStyle/>
          <a:p>
            <a:r>
              <a:rPr lang="en-US" dirty="0" smtClean="0"/>
              <a:t>Ohio </a:t>
            </a:r>
            <a:r>
              <a:rPr lang="en-US" dirty="0" smtClean="0">
                <a:hlinkClick r:id="rId3"/>
              </a:rPr>
              <a:t>District Determinations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57764" y="3041288"/>
            <a:ext cx="6858000" cy="775424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4000" dirty="0" smtClean="0"/>
              <a:t>2014 LEA Determinations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126" y="-137652"/>
            <a:ext cx="11433793" cy="6443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70" y="3519334"/>
            <a:ext cx="2619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Results </a:t>
            </a:r>
            <a:r>
              <a:rPr lang="en-US" b="1" i="1" dirty="0"/>
              <a:t>Driven </a:t>
            </a:r>
            <a:r>
              <a:rPr lang="en-US" dirty="0"/>
              <a:t>– Maximize the use of resources that will result in better academic, social and post-secondary outcomes for students with </a:t>
            </a:r>
            <a:r>
              <a:rPr lang="en-US" dirty="0" smtClean="0"/>
              <a:t>disabilities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Meet </a:t>
            </a:r>
            <a:r>
              <a:rPr lang="en-US" dirty="0" smtClean="0"/>
              <a:t>regulatory requirements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" y="3917395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6" name="Picture 5" descr="C:\Users\susan.zake\AppData\Local\Microsoft\Windows\Temporary Internet Files\Content.IE5\FCVACFT5\dglxass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4" y="3202346"/>
            <a:ext cx="2019876" cy="31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844365"/>
              </p:ext>
            </p:extLst>
          </p:nvPr>
        </p:nvGraphicFramePr>
        <p:xfrm>
          <a:off x="304800" y="2286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20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0" y="1637768"/>
            <a:ext cx="3647440" cy="4559832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Increase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83A2CA"/>
                </a:solidFill>
              </a:rPr>
              <a:t>capacity</a:t>
            </a:r>
            <a:r>
              <a:rPr lang="en-US" sz="2800" dirty="0"/>
              <a:t> to implement, scale up, and sustain evidence-based </a:t>
            </a:r>
            <a:r>
              <a:rPr lang="en-US" sz="2800" dirty="0" smtClean="0"/>
              <a:t>practices.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Improve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83A2CA"/>
                </a:solidFill>
              </a:rPr>
              <a:t>results</a:t>
            </a:r>
            <a:r>
              <a:rPr lang="en-US" sz="2800" dirty="0"/>
              <a:t> for children with disabilities (and their families</a:t>
            </a:r>
            <a:r>
              <a:rPr lang="en-US" sz="2800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346"/>
            <a:ext cx="8229600" cy="1292662"/>
          </a:xfrm>
          <a:ln w="15875"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State Systemic Improvement Plan: </a:t>
            </a:r>
            <a:r>
              <a:rPr lang="en-US" i="1" dirty="0" smtClean="0"/>
              <a:t>The Purpose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6" y="1719048"/>
            <a:ext cx="4681522" cy="40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  <a:ln w="15875"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Results Driven Accountability: </a:t>
            </a:r>
            <a:r>
              <a:rPr lang="en-US" i="1" dirty="0" smtClean="0"/>
              <a:t>The Vision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2" y="1920296"/>
            <a:ext cx="4203707" cy="37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79" y="2529840"/>
            <a:ext cx="4340704" cy="3505200"/>
          </a:xfrm>
        </p:spPr>
      </p:pic>
      <p:sp>
        <p:nvSpPr>
          <p:cNvPr id="6" name="TextBox 5"/>
          <p:cNvSpPr txBox="1"/>
          <p:nvPr/>
        </p:nvSpPr>
        <p:spPr>
          <a:xfrm>
            <a:off x="4693920" y="1808480"/>
            <a:ext cx="399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3A2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Outcomes</a:t>
            </a:r>
            <a:endParaRPr lang="en-US" sz="3200" b="1" dirty="0">
              <a:solidFill>
                <a:srgbClr val="83A2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6331"/>
          </a:xfrm>
          <a:ln w="158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SSIP: Activities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848973"/>
              </p:ext>
            </p:extLst>
          </p:nvPr>
        </p:nvGraphicFramePr>
        <p:xfrm>
          <a:off x="457200" y="1168400"/>
          <a:ext cx="8341359" cy="5118351"/>
        </p:xfrm>
        <a:graphic>
          <a:graphicData uri="http://schemas.openxmlformats.org/drawingml/2006/table">
            <a:tbl>
              <a:tblPr firstRow="1" bandRow="1"/>
              <a:tblGrid>
                <a:gridCol w="2780453"/>
                <a:gridCol w="2780453"/>
                <a:gridCol w="2780453"/>
              </a:tblGrid>
              <a:tr h="1701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Year 1</a:t>
                      </a:r>
                    </a:p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Delivered by</a:t>
                      </a:r>
                    </a:p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April 2015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Year 2</a:t>
                      </a:r>
                    </a:p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Delivered by</a:t>
                      </a:r>
                    </a:p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February 2016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Years 3-6</a:t>
                      </a:r>
                    </a:p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Delivered</a:t>
                      </a:r>
                    </a:p>
                    <a:p>
                      <a:pPr algn="ctr"/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Calibri-Bold"/>
                        </a:rPr>
                        <a:t>Feb 2017- 2020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50000"/>
                      </a:srgbClr>
                    </a:solidFill>
                  </a:tcPr>
                </a:tc>
              </a:tr>
              <a:tr h="775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2200" dirty="0" smtClean="0">
                          <a:latin typeface="Calibri-Bold"/>
                        </a:rPr>
                        <a:t>Phase I –</a:t>
                      </a:r>
                      <a:r>
                        <a:rPr lang="en-US" sz="2200" baseline="0" dirty="0" smtClean="0">
                          <a:latin typeface="Calibri-Bold"/>
                        </a:rPr>
                        <a:t> </a:t>
                      </a:r>
                      <a:r>
                        <a:rPr lang="en-US" sz="2200" dirty="0" smtClean="0">
                          <a:latin typeface="Calibri-Bold"/>
                        </a:rPr>
                        <a:t>Analysis</a:t>
                      </a:r>
                      <a:endParaRPr lang="en-US" sz="2200" dirty="0">
                        <a:latin typeface="Calibri-Bold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2200" dirty="0" smtClean="0">
                          <a:latin typeface="Calibri-Bold"/>
                        </a:rPr>
                        <a:t>Phase II –</a:t>
                      </a:r>
                      <a:r>
                        <a:rPr lang="en-US" sz="2200" baseline="0" dirty="0" smtClean="0">
                          <a:latin typeface="Calibri-Bold"/>
                        </a:rPr>
                        <a:t> </a:t>
                      </a:r>
                      <a:r>
                        <a:rPr lang="en-US" sz="2200" dirty="0" smtClean="0">
                          <a:latin typeface="Calibri-Bold"/>
                        </a:rPr>
                        <a:t>Plan</a:t>
                      </a:r>
                      <a:endParaRPr lang="en-US" sz="2200" dirty="0">
                        <a:latin typeface="Calibri-Bold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US" sz="2200" dirty="0" smtClean="0">
                          <a:latin typeface="Calibri-Bold"/>
                        </a:rPr>
                        <a:t>Phase III –</a:t>
                      </a:r>
                      <a:r>
                        <a:rPr lang="en-US" sz="2200" baseline="0" dirty="0" smtClean="0">
                          <a:latin typeface="Calibri-Bold"/>
                        </a:rPr>
                        <a:t> Evaluation</a:t>
                      </a:r>
                      <a:endParaRPr lang="en-US" sz="2200" dirty="0">
                        <a:latin typeface="Calibri-Bold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2481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2841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Data analysis</a:t>
                      </a:r>
                    </a:p>
                    <a:p>
                      <a:pPr marL="2841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200" dirty="0" smtClean="0">
                          <a:latin typeface="Calibri" panose="020F0502020204030204" pitchFamily="34" charset="0"/>
                        </a:rPr>
                        <a:t>Infrastructure</a:t>
                      </a:r>
                      <a:r>
                        <a:rPr lang="en-US" sz="2200" baseline="0" dirty="0" smtClean="0">
                          <a:latin typeface="Calibri" panose="020F0502020204030204" pitchFamily="34" charset="0"/>
                        </a:rPr>
                        <a:t> analysis</a:t>
                      </a:r>
                    </a:p>
                    <a:p>
                      <a:pPr marL="2841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200" baseline="0" dirty="0" smtClean="0">
                          <a:latin typeface="Calibri" panose="020F0502020204030204" pitchFamily="34" charset="0"/>
                        </a:rPr>
                        <a:t>Focus area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41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200" baseline="0" dirty="0" smtClean="0">
                          <a:latin typeface="Calibri" panose="020F0502020204030204" pitchFamily="34" charset="0"/>
                        </a:rPr>
                        <a:t>Improvement strategies</a:t>
                      </a:r>
                    </a:p>
                    <a:p>
                      <a:pPr marL="2841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200" baseline="0" dirty="0" smtClean="0">
                          <a:latin typeface="Calibri" panose="020F0502020204030204" pitchFamily="34" charset="0"/>
                        </a:rPr>
                        <a:t>Theory of action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284163" indent="-284163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Infrastructure development</a:t>
                      </a:r>
                    </a:p>
                    <a:p>
                      <a:pPr marL="284163" indent="-284163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Support for LEA implementation of EBPs</a:t>
                      </a:r>
                    </a:p>
                    <a:p>
                      <a:pPr marL="284163" indent="-284163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arenR"/>
                      </a:pPr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Evaluation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Report</a:t>
                      </a:r>
                      <a:r>
                        <a:rPr lang="en-US" sz="2400" b="0" baseline="0" dirty="0" smtClean="0">
                          <a:latin typeface="Calibri" panose="020F0502020204030204" pitchFamily="34" charset="0"/>
                        </a:rPr>
                        <a:t> progress on SSIP implementation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8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Ohio’s SSIP: Phase 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862343"/>
              </p:ext>
            </p:extLst>
          </p:nvPr>
        </p:nvGraphicFramePr>
        <p:xfrm>
          <a:off x="457200" y="1209675"/>
          <a:ext cx="8229600" cy="289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94640" y="4210596"/>
            <a:ext cx="8514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/>
              <a:t>From your perspective, what </a:t>
            </a:r>
            <a:r>
              <a:rPr lang="en-US" sz="3000" b="1" i="1" dirty="0"/>
              <a:t>strategic focus would yield the most significant improvement in results for children and youth with disabilities in Ohio's state plan for systemic improvement?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2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688"/>
            <a:ext cx="8229600" cy="615553"/>
          </a:xfrm>
        </p:spPr>
        <p:txBody>
          <a:bodyPr/>
          <a:lstStyle/>
          <a:p>
            <a:r>
              <a:rPr lang="en-US" sz="4000" dirty="0" smtClean="0"/>
              <a:t>State Systemic Improvement Plan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11422"/>
              </p:ext>
            </p:extLst>
          </p:nvPr>
        </p:nvGraphicFramePr>
        <p:xfrm>
          <a:off x="457200" y="12022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5899" y="1403675"/>
            <a:ext cx="880393" cy="7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Federal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479"/>
            <a:ext cx="8229600" cy="4186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Results in a historically compliance driven IDEA and ESEA system</a:t>
            </a:r>
          </a:p>
          <a:p>
            <a:pPr lvl="1"/>
            <a:r>
              <a:rPr lang="en-US" dirty="0" smtClean="0"/>
              <a:t>State and Local Determinations</a:t>
            </a:r>
          </a:p>
          <a:p>
            <a:pPr lvl="1"/>
            <a:r>
              <a:rPr lang="en-US" dirty="0" smtClean="0"/>
              <a:t>Results Driven Accountability</a:t>
            </a:r>
          </a:p>
          <a:p>
            <a:pPr lvl="2"/>
            <a:r>
              <a:rPr lang="en-US" dirty="0" smtClean="0"/>
              <a:t> College and Career Ready: </a:t>
            </a:r>
          </a:p>
          <a:p>
            <a:pPr lvl="3"/>
            <a:r>
              <a:rPr lang="en-US" dirty="0" smtClean="0"/>
              <a:t> Students with Disabilities</a:t>
            </a:r>
          </a:p>
          <a:p>
            <a:pPr lvl="3"/>
            <a:r>
              <a:rPr lang="en-US" dirty="0" smtClean="0"/>
              <a:t> English Learners with Disabilities</a:t>
            </a:r>
          </a:p>
          <a:p>
            <a:pPr marL="0" indent="0">
              <a:buNone/>
            </a:pPr>
            <a:r>
              <a:rPr lang="en-US" dirty="0" smtClean="0"/>
              <a:t>Universal preschool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from OEC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413"/>
            <a:ext cx="8229600" cy="4165121"/>
          </a:xfrm>
        </p:spPr>
        <p:txBody>
          <a:bodyPr/>
          <a:lstStyle/>
          <a:p>
            <a:r>
              <a:rPr lang="en-US" dirty="0"/>
              <a:t>Operating </a:t>
            </a:r>
            <a:r>
              <a:rPr lang="en-US" dirty="0" smtClean="0"/>
              <a:t>Standards and Guidance</a:t>
            </a:r>
          </a:p>
          <a:p>
            <a:endParaRPr lang="en-US" sz="1200" dirty="0"/>
          </a:p>
          <a:p>
            <a:r>
              <a:rPr lang="en-US" dirty="0" smtClean="0"/>
              <a:t>Dispute Resolution</a:t>
            </a:r>
          </a:p>
          <a:p>
            <a:endParaRPr lang="en-US" sz="1200" dirty="0" smtClean="0"/>
          </a:p>
          <a:p>
            <a:r>
              <a:rPr lang="en-US" dirty="0" smtClean="0"/>
              <a:t>HB 264 – 504 &amp; students with diabetes</a:t>
            </a:r>
          </a:p>
          <a:p>
            <a:endParaRPr lang="en-US" sz="1200" dirty="0"/>
          </a:p>
          <a:p>
            <a:r>
              <a:rPr lang="en-US" dirty="0" smtClean="0">
                <a:hlinkClick r:id="rId3"/>
              </a:rPr>
              <a:t>Graduation Requirements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Students with Disabilities District and Building Report by October 1, 2015</a:t>
            </a:r>
          </a:p>
        </p:txBody>
      </p:sp>
    </p:spTree>
    <p:extLst>
      <p:ext uri="{BB962C8B-B14F-4D97-AF65-F5344CB8AC3E}">
        <p14:creationId xmlns:p14="http://schemas.microsoft.com/office/powerpoint/2010/main" val="1311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667991"/>
            <a:ext cx="7772400" cy="492443"/>
          </a:xfrm>
        </p:spPr>
        <p:txBody>
          <a:bodyPr/>
          <a:lstStyle/>
          <a:p>
            <a:r>
              <a:rPr lang="en-US" sz="3200" dirty="0" smtClean="0"/>
              <a:t>State Support Teams (SSTs)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369332"/>
          </a:xfr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35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SSTs Are Directed by: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>
          <a:xfrm>
            <a:off x="630103" y="1696453"/>
            <a:ext cx="7643162" cy="3922294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Ohio Department of Education: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Office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for Exceptional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Children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ffice</a:t>
            </a:r>
            <a:r>
              <a:rPr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for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Improvement </a:t>
            </a:r>
            <a:r>
              <a:rPr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and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Innovation 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Office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 Early Learning and School Readiness</a:t>
            </a:r>
          </a:p>
          <a:p>
            <a:pPr algn="ctr">
              <a:lnSpc>
                <a:spcPct val="90000"/>
              </a:lnSpc>
              <a:buNone/>
              <a:defRPr/>
            </a:pPr>
            <a:endParaRPr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8264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Ohio Improvement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103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i="1" dirty="0" smtClean="0"/>
              <a:t>A Systemic and Systematic Planning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Process Focusing on Adult Behavior and Student Performance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********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Beneficial for </a:t>
            </a:r>
            <a:r>
              <a:rPr lang="en-US" b="1" i="1" u="sng" dirty="0" smtClean="0"/>
              <a:t>ALL</a:t>
            </a:r>
            <a:r>
              <a:rPr lang="en-US" i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School Districts &amp; Community School</a:t>
            </a:r>
            <a:r>
              <a:rPr lang="en-US" sz="2800" i="1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049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The Ohio Improvement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Process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(OIP)</a:t>
            </a:r>
            <a:endParaRPr lang="en-US" sz="4000" dirty="0" smtClean="0"/>
          </a:p>
        </p:txBody>
      </p:sp>
      <p:sp>
        <p:nvSpPr>
          <p:cNvPr id="20483" name="Content Placeholder 8"/>
          <p:cNvSpPr>
            <a:spLocks noGrp="1"/>
          </p:cNvSpPr>
          <p:nvPr>
            <p:ph idx="1"/>
          </p:nvPr>
        </p:nvSpPr>
        <p:spPr>
          <a:xfrm>
            <a:off x="685800" y="2286000"/>
            <a:ext cx="7620000" cy="35814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Build the capacity </a:t>
            </a:r>
            <a:r>
              <a:rPr lang="en-US" dirty="0" smtClean="0"/>
              <a:t>of districts/schools to engage in </a:t>
            </a:r>
            <a:r>
              <a:rPr lang="en-US" b="1" dirty="0" smtClean="0"/>
              <a:t>inclusive, continuous and sustainable improvement</a:t>
            </a:r>
            <a:r>
              <a:rPr lang="en-US" dirty="0" smtClean="0"/>
              <a:t> in order to </a:t>
            </a:r>
            <a:r>
              <a:rPr lang="en-US" b="1" dirty="0" smtClean="0"/>
              <a:t>raise</a:t>
            </a:r>
            <a:r>
              <a:rPr lang="en-US" dirty="0" smtClean="0"/>
              <a:t> student </a:t>
            </a:r>
            <a:r>
              <a:rPr lang="en-US" b="1" dirty="0" smtClean="0"/>
              <a:t>achievement </a:t>
            </a:r>
            <a:r>
              <a:rPr lang="en-US" dirty="0" smtClean="0"/>
              <a:t>and </a:t>
            </a:r>
            <a:r>
              <a:rPr lang="en-US" b="1" dirty="0" smtClean="0"/>
              <a:t>close</a:t>
            </a:r>
            <a:r>
              <a:rPr lang="en-US" dirty="0" smtClean="0"/>
              <a:t> the achievement </a:t>
            </a:r>
            <a:r>
              <a:rPr lang="en-US" b="1" dirty="0" smtClean="0"/>
              <a:t>gap</a:t>
            </a:r>
          </a:p>
          <a:p>
            <a:pPr eaLnBrk="1" hangingPunct="1">
              <a:buFont typeface="Wingdings 2" charset="2"/>
              <a:buNone/>
            </a:pPr>
            <a:endParaRPr lang="en-US" sz="3600" dirty="0" smtClean="0"/>
          </a:p>
          <a:p>
            <a:pPr eaLnBrk="1" hangingPunct="1">
              <a:buFont typeface="Wingdings 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6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IPAllStagesPNGHiRez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1" y="152400"/>
            <a:ext cx="8534400" cy="5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98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5875"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RDA: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320" y="1403084"/>
            <a:ext cx="434848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600" dirty="0" smtClean="0"/>
              <a:t>Build capacity at state and local levels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600" dirty="0"/>
              <a:t>D</a:t>
            </a:r>
            <a:r>
              <a:rPr lang="en-US" sz="3600" dirty="0" smtClean="0"/>
              <a:t>ifferentiated support and TA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600" dirty="0" smtClean="0"/>
              <a:t>A siloed approach won’t work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083"/>
            <a:ext cx="3688080" cy="46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23751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Strategy – Leadership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90650"/>
            <a:ext cx="6248400" cy="4686300"/>
          </a:xfrm>
        </p:spPr>
      </p:pic>
    </p:spTree>
    <p:extLst>
      <p:ext uri="{BB962C8B-B14F-4D97-AF65-F5344CB8AC3E}">
        <p14:creationId xmlns:p14="http://schemas.microsoft.com/office/powerpoint/2010/main" val="34100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06467" y="5615014"/>
            <a:ext cx="7772400" cy="92294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Differentiated Accountability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5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Districts and Schools and ESEA Wavier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1100" y="1981200"/>
            <a:ext cx="72771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Districts:</a:t>
            </a:r>
          </a:p>
          <a:p>
            <a:r>
              <a:rPr lang="en-US" dirty="0" smtClean="0"/>
              <a:t>Academic Distress</a:t>
            </a:r>
          </a:p>
          <a:p>
            <a:r>
              <a:rPr lang="en-US" dirty="0" smtClean="0"/>
              <a:t>High Support</a:t>
            </a:r>
          </a:p>
          <a:p>
            <a:r>
              <a:rPr lang="en-US" dirty="0" smtClean="0"/>
              <a:t>Medium Support</a:t>
            </a:r>
          </a:p>
          <a:p>
            <a:r>
              <a:rPr lang="en-US" dirty="0" smtClean="0"/>
              <a:t>Low Support </a:t>
            </a:r>
          </a:p>
          <a:p>
            <a:r>
              <a:rPr lang="en-US" dirty="0" smtClean="0"/>
              <a:t>Independent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93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and Schools and ESEA Wavier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1100" y="2362200"/>
            <a:ext cx="7658100" cy="3429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Schools</a:t>
            </a:r>
          </a:p>
          <a:p>
            <a:r>
              <a:rPr lang="en-US" dirty="0" smtClean="0"/>
              <a:t>Priority (A, H, M)</a:t>
            </a:r>
          </a:p>
          <a:p>
            <a:r>
              <a:rPr lang="en-US" dirty="0" smtClean="0"/>
              <a:t>Focus or Alert (A, H, M, L, I)</a:t>
            </a:r>
          </a:p>
          <a:p>
            <a:r>
              <a:rPr lang="en-US" dirty="0" smtClean="0"/>
              <a:t>Improvement (A, H, M, L, I)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20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and Schools and ESEA Wavier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6877050" cy="3352800"/>
          </a:xfrm>
        </p:spPr>
        <p:txBody>
          <a:bodyPr/>
          <a:lstStyle/>
          <a:p>
            <a:r>
              <a:rPr lang="en-US" dirty="0" smtClean="0"/>
              <a:t>District and School Requirements are aligned!</a:t>
            </a:r>
          </a:p>
          <a:p>
            <a:r>
              <a:rPr lang="en-US" dirty="0" smtClean="0"/>
              <a:t>Interventions and Support are more prescriptive as student achievement and  subgroup gaps move away from benchmarks.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81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6" name="Picture 5" descr="Cover Explorations-R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208362" y="465826"/>
            <a:ext cx="4865298" cy="560716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91775" y="3723734"/>
            <a:ext cx="2829464" cy="12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Performance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Agreement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Ohio’s State Support Teams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2014-15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2168348" y="2285140"/>
            <a:ext cx="6324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State Support Teams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3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62" y="0"/>
            <a:ext cx="4896000" cy="6336001"/>
          </a:xfrm>
        </p:spPr>
      </p:pic>
    </p:spTree>
    <p:extLst>
      <p:ext uri="{BB962C8B-B14F-4D97-AF65-F5344CB8AC3E}">
        <p14:creationId xmlns:p14="http://schemas.microsoft.com/office/powerpoint/2010/main" val="3514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0" y="800100"/>
            <a:ext cx="5539246" cy="52959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PURPOSE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344487" lvl="1" indent="0">
              <a:buNone/>
            </a:pPr>
            <a:r>
              <a:rPr lang="en-US" dirty="0"/>
              <a:t>means of delivering a </a:t>
            </a:r>
            <a:r>
              <a:rPr lang="en-US" b="1" dirty="0"/>
              <a:t>unified system of support </a:t>
            </a:r>
            <a:r>
              <a:rPr lang="en-US" dirty="0"/>
              <a:t>that meaningfully connects research based </a:t>
            </a:r>
            <a:r>
              <a:rPr lang="en-US" dirty="0" smtClean="0"/>
              <a:t>processes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449782" y="1620705"/>
            <a:ext cx="45270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885332" y="205485"/>
            <a:ext cx="1789288" cy="6081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3800" b="1" dirty="0" smtClean="0">
                <a:solidFill>
                  <a:srgbClr val="C00000"/>
                </a:solidFill>
              </a:rPr>
              <a:t>SST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0" y="800100"/>
            <a:ext cx="5539246" cy="52959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PURPOSE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344487" lvl="1" indent="0">
              <a:buNone/>
            </a:pPr>
            <a:r>
              <a:rPr lang="en-US" dirty="0" smtClean="0"/>
              <a:t>… with </a:t>
            </a:r>
            <a:r>
              <a:rPr lang="en-US" dirty="0"/>
              <a:t>a focus on </a:t>
            </a:r>
            <a:r>
              <a:rPr lang="en-US" b="1" dirty="0"/>
              <a:t>improving instructional practice and student performance </a:t>
            </a:r>
            <a:r>
              <a:rPr lang="en-US" dirty="0"/>
              <a:t>on an on-going basis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449782" y="1620705"/>
            <a:ext cx="45270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885332" y="205485"/>
            <a:ext cx="1789288" cy="6081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3800" b="1" dirty="0" smtClean="0">
                <a:solidFill>
                  <a:srgbClr val="C00000"/>
                </a:solidFill>
              </a:rPr>
              <a:t>SST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0" y="800100"/>
            <a:ext cx="5539246" cy="5295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GOAL</a:t>
            </a:r>
          </a:p>
          <a:p>
            <a:pPr marL="0" indent="0">
              <a:buNone/>
            </a:pPr>
            <a:endParaRPr lang="en-US" dirty="0" smtClean="0"/>
          </a:p>
          <a:p>
            <a:pPr marL="344487" lvl="1" indent="0">
              <a:buNone/>
            </a:pPr>
            <a:endParaRPr lang="en-US" sz="1800" b="1" dirty="0" smtClean="0"/>
          </a:p>
          <a:p>
            <a:pPr marL="344487" lvl="1" indent="0">
              <a:buNone/>
            </a:pPr>
            <a:r>
              <a:rPr lang="en-US" b="1" dirty="0" smtClean="0"/>
              <a:t>build </a:t>
            </a:r>
            <a:r>
              <a:rPr lang="en-US" b="1" dirty="0"/>
              <a:t>the capacity </a:t>
            </a:r>
            <a:r>
              <a:rPr lang="en-US" dirty="0"/>
              <a:t>of local and related education agencies to engage in </a:t>
            </a:r>
            <a:r>
              <a:rPr lang="en-US" b="1" dirty="0"/>
              <a:t>systemic and sustainable improvement</a:t>
            </a:r>
            <a:r>
              <a:rPr lang="en-US" dirty="0"/>
              <a:t>. </a:t>
            </a:r>
            <a:endParaRPr lang="en-US" b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449782" y="2077905"/>
            <a:ext cx="45270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885332" y="205485"/>
            <a:ext cx="1789288" cy="6081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3800" b="1" dirty="0" smtClean="0">
                <a:solidFill>
                  <a:srgbClr val="C00000"/>
                </a:solidFill>
              </a:rPr>
              <a:t>SST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208965"/>
            <a:ext cx="7772400" cy="1292662"/>
          </a:xfrm>
        </p:spPr>
        <p:txBody>
          <a:bodyPr/>
          <a:lstStyle/>
          <a:p>
            <a:r>
              <a:rPr lang="en-US" sz="4200" dirty="0" smtClean="0"/>
              <a:t>Ohio’s 2014 Results Driven Determination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12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325" y="382378"/>
            <a:ext cx="7521575" cy="129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Agreement</a:t>
            </a:r>
            <a:br>
              <a:rPr lang="en-US" dirty="0" smtClean="0"/>
            </a:br>
            <a:r>
              <a:rPr lang="en-US" dirty="0" smtClean="0"/>
              <a:t>Deliverable #1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9475" y="1621766"/>
            <a:ext cx="7521575" cy="4548847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Provide </a:t>
            </a:r>
            <a:r>
              <a:rPr lang="en-US" b="1" dirty="0"/>
              <a:t>differentiated and tiered</a:t>
            </a:r>
            <a:r>
              <a:rPr lang="en-US" dirty="0"/>
              <a:t> information, professional development and technical assistance as outlined in the regional CCIP, based on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sz="2800" dirty="0"/>
              <a:t>the needs of </a:t>
            </a:r>
            <a:r>
              <a:rPr lang="en-US" sz="2800" dirty="0" smtClean="0"/>
              <a:t>identified </a:t>
            </a:r>
            <a:r>
              <a:rPr lang="en-US" sz="2800" dirty="0"/>
              <a:t>districts/programs </a:t>
            </a:r>
            <a:endParaRPr lang="en-US" sz="2800" dirty="0" smtClean="0"/>
          </a:p>
          <a:p>
            <a:pPr lvl="2"/>
            <a:r>
              <a:rPr lang="en-US" sz="2800" dirty="0" smtClean="0"/>
              <a:t>prioritized </a:t>
            </a:r>
            <a:r>
              <a:rPr lang="en-US" sz="2800" dirty="0"/>
              <a:t>regional needs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85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325" y="367630"/>
            <a:ext cx="7521575" cy="129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Agreement: Deliverable #2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9475" y="1621766"/>
            <a:ext cx="7521575" cy="454884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Implement the </a:t>
            </a:r>
            <a:r>
              <a:rPr lang="en-US" b="1" dirty="0"/>
              <a:t>Ohio Improvement Process</a:t>
            </a:r>
            <a:r>
              <a:rPr lang="en-US" dirty="0"/>
              <a:t> (OIP) to focus on improved student </a:t>
            </a:r>
            <a:r>
              <a:rPr lang="en-US" dirty="0" smtClean="0"/>
              <a:t>outcomes.</a:t>
            </a:r>
          </a:p>
          <a:p>
            <a:pPr marL="858837" lvl="1" indent="-5143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Build Capacity</a:t>
            </a:r>
          </a:p>
          <a:p>
            <a:pPr marL="858837" lvl="1" indent="-5143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Provide High Quality Technical Assistance and Professional development. </a:t>
            </a:r>
          </a:p>
          <a:p>
            <a:pPr marL="1312862" lvl="2" indent="-514350"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Multi-tiered </a:t>
            </a:r>
            <a:r>
              <a:rPr lang="en-US" sz="2000" dirty="0"/>
              <a:t>Systems of Support (</a:t>
            </a:r>
            <a:r>
              <a:rPr lang="en-US" sz="2000" dirty="0" smtClean="0"/>
              <a:t>MTSS)</a:t>
            </a:r>
          </a:p>
          <a:p>
            <a:pPr marL="858837" lvl="1" indent="-5143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Promote collaboration between agencies to meet the needs of all students and their families.</a:t>
            </a:r>
          </a:p>
          <a:p>
            <a:pPr marL="858837" lvl="1" indent="-514350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44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9" y="54252"/>
            <a:ext cx="9004515" cy="1292662"/>
          </a:xfrm>
        </p:spPr>
        <p:txBody>
          <a:bodyPr/>
          <a:lstStyle/>
          <a:p>
            <a:r>
              <a:rPr lang="en-US" kern="0" dirty="0" smtClean="0"/>
              <a:t>Introduction to Ohio Improvement Process</a:t>
            </a:r>
            <a:endParaRPr lang="en-US" kern="0" dirty="0"/>
          </a:p>
        </p:txBody>
      </p:sp>
      <p:pic>
        <p:nvPicPr>
          <p:cNvPr id="1026" name="Picture 2" descr="1596R OIP graph_d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10113" r="1554" b="2350"/>
          <a:stretch/>
        </p:blipFill>
        <p:spPr bwMode="auto">
          <a:xfrm>
            <a:off x="853098" y="1269424"/>
            <a:ext cx="7316579" cy="51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325" y="367630"/>
            <a:ext cx="7521575" cy="129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Agreement: Deliverable #3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1227" y="2286000"/>
            <a:ext cx="8539316" cy="3884613"/>
          </a:xfrm>
        </p:spPr>
        <p:txBody>
          <a:bodyPr rtlCol="0"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Provide </a:t>
            </a:r>
            <a:r>
              <a:rPr lang="en-US" b="1" dirty="0"/>
              <a:t>approved information regarding Federal and State laws/rules/regulations/guidance/initiatives</a:t>
            </a:r>
            <a:r>
              <a:rPr lang="en-US" dirty="0"/>
              <a:t> to educators, parents and community agency representatives in an accessible format. </a:t>
            </a:r>
          </a:p>
          <a:p>
            <a:pPr marL="858837" lvl="1" indent="-514350" algn="ctr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4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325" y="367630"/>
            <a:ext cx="7521575" cy="129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Agreement: Deliverable #4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1227" y="1621766"/>
            <a:ext cx="8539316" cy="4548847"/>
          </a:xfrm>
        </p:spPr>
        <p:txBody>
          <a:bodyPr rtlCol="0"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en-US" dirty="0"/>
              <a:t>Provide</a:t>
            </a:r>
            <a:r>
              <a:rPr lang="en-US" b="1" dirty="0"/>
              <a:t> high quality professional development and focused technical assistance for implementation of </a:t>
            </a:r>
            <a:r>
              <a:rPr lang="en-US" b="1" dirty="0" smtClean="0"/>
              <a:t>requirements: </a:t>
            </a:r>
          </a:p>
          <a:p>
            <a:pPr marL="460375" indent="-460375"/>
            <a:r>
              <a:rPr lang="en-US" dirty="0" smtClean="0"/>
              <a:t>Individuals </a:t>
            </a:r>
            <a:r>
              <a:rPr lang="en-US" dirty="0"/>
              <a:t>with Disabilities Education Act (IDEA</a:t>
            </a:r>
            <a:r>
              <a:rPr lang="en-US" dirty="0" smtClean="0"/>
              <a:t>)</a:t>
            </a:r>
          </a:p>
          <a:p>
            <a:pPr marL="460375" indent="-460375"/>
            <a:r>
              <a:rPr lang="en-US" dirty="0" smtClean="0"/>
              <a:t>Operating </a:t>
            </a:r>
            <a:r>
              <a:rPr lang="en-US" dirty="0"/>
              <a:t>Standards for Ohio Educational Agencies Serving Children with </a:t>
            </a:r>
            <a:r>
              <a:rPr lang="en-US" dirty="0" smtClean="0"/>
              <a:t>Disabilities</a:t>
            </a:r>
          </a:p>
          <a:p>
            <a:pPr marL="460375" indent="-460375"/>
            <a:r>
              <a:rPr lang="en-US" dirty="0" smtClean="0"/>
              <a:t>Family </a:t>
            </a:r>
            <a:r>
              <a:rPr lang="en-US" dirty="0"/>
              <a:t>Educational Rights and Privacy Act (FERPA</a:t>
            </a:r>
            <a:r>
              <a:rPr lang="en-US" dirty="0" smtClean="0"/>
              <a:t>)</a:t>
            </a:r>
          </a:p>
          <a:p>
            <a:pPr marL="460375" indent="-460375"/>
            <a:r>
              <a:rPr lang="en-US" dirty="0" smtClean="0"/>
              <a:t>Ohio’s </a:t>
            </a:r>
            <a:r>
              <a:rPr lang="en-US" dirty="0"/>
              <a:t>ESEA Flexibility Waiver </a:t>
            </a:r>
            <a:endParaRPr lang="en-US" dirty="0" smtClean="0"/>
          </a:p>
          <a:p>
            <a:pPr marL="460375" indent="-460375"/>
            <a:r>
              <a:rPr lang="en-US" dirty="0" smtClean="0"/>
              <a:t>Other </a:t>
            </a:r>
            <a:r>
              <a:rPr lang="en-US" dirty="0"/>
              <a:t>federal and state laws, rules, regulations, guidance and initiatives to educators, parents and community agency representatives.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3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i="1" smtClean="0"/>
              <a:t>State </a:t>
            </a:r>
            <a:r>
              <a:rPr lang="en-US" i="1"/>
              <a:t>Support </a:t>
            </a:r>
            <a:r>
              <a:rPr lang="en-US" i="1" smtClean="0"/>
              <a:t>Team Panel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8042"/>
            <a:ext cx="8427493" cy="4525963"/>
          </a:xfrm>
        </p:spPr>
        <p:txBody>
          <a:bodyPr/>
          <a:lstStyle/>
          <a:p>
            <a:r>
              <a:rPr lang="en-US" b="1" i="1" dirty="0"/>
              <a:t>Susan </a:t>
            </a:r>
            <a:r>
              <a:rPr lang="en-US" b="1" i="1" dirty="0" err="1"/>
              <a:t>Schraff</a:t>
            </a:r>
            <a:r>
              <a:rPr lang="en-US" dirty="0"/>
              <a:t>, Assistant Director - Region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b="1" i="1" dirty="0" smtClean="0"/>
              <a:t>Becky Rees</a:t>
            </a:r>
            <a:r>
              <a:rPr lang="en-US" dirty="0" smtClean="0"/>
              <a:t>, Director– Region 6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i="1" dirty="0" err="1" smtClean="0"/>
              <a:t>Jenine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Sansosti</a:t>
            </a:r>
            <a:r>
              <a:rPr lang="en-US" dirty="0" smtClean="0"/>
              <a:t>, Director – Region 8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b="1" i="1" dirty="0"/>
              <a:t>Brad McFadden</a:t>
            </a:r>
            <a:r>
              <a:rPr lang="en-US" dirty="0"/>
              <a:t>, Director – Region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5024" r="5025"/>
          <a:stretch/>
        </p:blipFill>
        <p:spPr>
          <a:xfrm>
            <a:off x="0" y="-1"/>
            <a:ext cx="9144000" cy="6392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27"/>
            <a:ext cx="8229600" cy="6463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education.ohio.gov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23330"/>
          </a:xfrm>
        </p:spPr>
        <p:txBody>
          <a:bodyPr/>
          <a:lstStyle/>
          <a:p>
            <a:pPr algn="ctr"/>
            <a:r>
              <a:rPr lang="en-US" sz="6000" dirty="0" smtClean="0"/>
              <a:t>Ohio’s Determination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2" y="2355807"/>
            <a:ext cx="7396024" cy="2490007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Needs </a:t>
            </a:r>
          </a:p>
          <a:p>
            <a:pPr marL="0" indent="0" algn="ctr">
              <a:buNone/>
            </a:pPr>
            <a:r>
              <a:rPr lang="en-US" sz="6600" dirty="0" smtClean="0"/>
              <a:t>Assistance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76326" y="4699455"/>
            <a:ext cx="45270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760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Determinations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5850"/>
            <a:ext cx="4229100" cy="52197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RDA Matrix includes 12 elements for scoring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4 elements based on state assessments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8 elements based on NAEP assessments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Score range: -1 to 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20 possible points, ≥16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  = Meets Requirements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323975"/>
            <a:ext cx="4462462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74356" y="5827752"/>
            <a:ext cx="46101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Ohio’s Total = 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35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Reading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" y="1158428"/>
            <a:ext cx="8869680" cy="8855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7" y="2408904"/>
            <a:ext cx="8884020" cy="1440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" y="4247534"/>
            <a:ext cx="9015371" cy="181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6331"/>
          </a:xfrm>
        </p:spPr>
        <p:txBody>
          <a:bodyPr/>
          <a:lstStyle/>
          <a:p>
            <a:r>
              <a:rPr lang="en-US" dirty="0" smtClean="0"/>
              <a:t>RDA Matrix: Reading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0516" y="5577840"/>
            <a:ext cx="225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3" y="1246854"/>
            <a:ext cx="8503920" cy="90377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9" y="4321277"/>
            <a:ext cx="8684727" cy="16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" y="2566220"/>
            <a:ext cx="8775530" cy="14009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5B1FABC32805468FE9B806B792CFE9" ma:contentTypeVersion="1" ma:contentTypeDescription="Create a new document." ma:contentTypeScope="" ma:versionID="7816300b107979b0377c2283553afb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06F1B4-6B39-424C-8135-BC1BE2661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317DC-592D-4C52-8FB5-DACE86888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A317C4-3467-43D4-BFE5-9F8516BB7E7A}">
  <ds:schemaRefs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1491</Words>
  <Application>Microsoft Office PowerPoint</Application>
  <PresentationFormat>On-screen Show (4:3)</PresentationFormat>
  <Paragraphs>321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OAPSA Fall Conference</vt:lpstr>
      <vt:lpstr>PowerPoint Presentation</vt:lpstr>
      <vt:lpstr>Results Driven Accountability: The Vision</vt:lpstr>
      <vt:lpstr>RDA: Principles</vt:lpstr>
      <vt:lpstr>Ohio’s 2014 Results Driven Determination</vt:lpstr>
      <vt:lpstr>Ohio’s Determination</vt:lpstr>
      <vt:lpstr>Determinations Calculations</vt:lpstr>
      <vt:lpstr>RDA Matrix: Reading</vt:lpstr>
      <vt:lpstr>RDA Matrix: Reading</vt:lpstr>
      <vt:lpstr>RDA Matrix: Reading</vt:lpstr>
      <vt:lpstr>RDA Matrix: Reading</vt:lpstr>
      <vt:lpstr>RDA Matrix: Reading</vt:lpstr>
      <vt:lpstr>RDA Matrix: Reading</vt:lpstr>
      <vt:lpstr>RDA Matrix: Math</vt:lpstr>
      <vt:lpstr>RDA Matrix: Math</vt:lpstr>
      <vt:lpstr>RDA Matrix: Math</vt:lpstr>
      <vt:lpstr>RDA Matrix: Math</vt:lpstr>
      <vt:lpstr>RDA Matrix: Math</vt:lpstr>
      <vt:lpstr>RDA Matrix: Math</vt:lpstr>
      <vt:lpstr>Determination Calculation</vt:lpstr>
      <vt:lpstr>How We Compare …</vt:lpstr>
      <vt:lpstr>Header Font: Arial 42 Bold</vt:lpstr>
      <vt:lpstr>Header Font: Arial 42 Bold</vt:lpstr>
      <vt:lpstr>What it means …</vt:lpstr>
      <vt:lpstr>Ohio District Determinations:  Now &amp; In the Future</vt:lpstr>
      <vt:lpstr>2014 LEA Determinations</vt:lpstr>
      <vt:lpstr>The Intent</vt:lpstr>
      <vt:lpstr>PowerPoint Presentation</vt:lpstr>
      <vt:lpstr>State Systemic Improvement Plan: The Purpose</vt:lpstr>
      <vt:lpstr>SSIP: Activities</vt:lpstr>
      <vt:lpstr>Ohio’s SSIP: Phase I</vt:lpstr>
      <vt:lpstr>State Systemic Improvement Plan</vt:lpstr>
      <vt:lpstr>The Federal Agenda</vt:lpstr>
      <vt:lpstr>UPDATES from OEC</vt:lpstr>
      <vt:lpstr>State Support Teams (SSTs)</vt:lpstr>
      <vt:lpstr>SSTs Are Directed by:</vt:lpstr>
      <vt:lpstr>Ohio Improvement Process</vt:lpstr>
      <vt:lpstr>The Ohio Improvement  Process (OIP)</vt:lpstr>
      <vt:lpstr>PowerPoint Presentation</vt:lpstr>
      <vt:lpstr>Strategy – Leadership</vt:lpstr>
      <vt:lpstr>  Differentiated Accountability </vt:lpstr>
      <vt:lpstr>Districts and Schools and ESEA Wavier</vt:lpstr>
      <vt:lpstr>Districts and Schools and ESEA Wavier</vt:lpstr>
      <vt:lpstr>Districts and Schools and ESEA Wavier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Agreement Deliverable #1</vt:lpstr>
      <vt:lpstr>Performance Agreement: Deliverable #2</vt:lpstr>
      <vt:lpstr>Introduction to Ohio Improvement Process</vt:lpstr>
      <vt:lpstr>Performance Agreement: Deliverable #3</vt:lpstr>
      <vt:lpstr>Performance Agreement: Deliverable #4</vt:lpstr>
      <vt:lpstr>State Support Team Panel </vt:lpstr>
      <vt:lpstr>education.ohio.gov</vt:lpstr>
      <vt:lpstr>Social Media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Valerie Riedthaler</cp:lastModifiedBy>
  <cp:revision>43</cp:revision>
  <cp:lastPrinted>2014-09-30T21:01:25Z</cp:lastPrinted>
  <dcterms:created xsi:type="dcterms:W3CDTF">2013-05-22T22:25:08Z</dcterms:created>
  <dcterms:modified xsi:type="dcterms:W3CDTF">2014-09-30T21:01:37Z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0x010100205B1FABC32805468FE9B806B792CFE9</vt:lpwstr>
  </property>
</Properties>
</file>